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 id="2147487015" r:id="rId2"/>
  </p:sldMasterIdLst>
  <p:notesMasterIdLst>
    <p:notesMasterId r:id="rId65"/>
  </p:notesMasterIdLst>
  <p:handoutMasterIdLst>
    <p:handoutMasterId r:id="rId66"/>
  </p:handoutMasterIdLst>
  <p:sldIdLst>
    <p:sldId id="451" r:id="rId3"/>
    <p:sldId id="469" r:id="rId4"/>
    <p:sldId id="471" r:id="rId5"/>
    <p:sldId id="498" r:id="rId6"/>
    <p:sldId id="552" r:id="rId7"/>
    <p:sldId id="556" r:id="rId8"/>
    <p:sldId id="553" r:id="rId9"/>
    <p:sldId id="591" r:id="rId10"/>
    <p:sldId id="593" r:id="rId11"/>
    <p:sldId id="590" r:id="rId12"/>
    <p:sldId id="499" r:id="rId13"/>
    <p:sldId id="500" r:id="rId14"/>
    <p:sldId id="501" r:id="rId15"/>
    <p:sldId id="502" r:id="rId16"/>
    <p:sldId id="503" r:id="rId17"/>
    <p:sldId id="504" r:id="rId18"/>
    <p:sldId id="505" r:id="rId19"/>
    <p:sldId id="551" r:id="rId20"/>
    <p:sldId id="506" r:id="rId21"/>
    <p:sldId id="507" r:id="rId22"/>
    <p:sldId id="508" r:id="rId23"/>
    <p:sldId id="509" r:id="rId24"/>
    <p:sldId id="510" r:id="rId25"/>
    <p:sldId id="511" r:id="rId26"/>
    <p:sldId id="512" r:id="rId27"/>
    <p:sldId id="514" r:id="rId28"/>
    <p:sldId id="515" r:id="rId29"/>
    <p:sldId id="516" r:id="rId30"/>
    <p:sldId id="517" r:id="rId31"/>
    <p:sldId id="518" r:id="rId32"/>
    <p:sldId id="519" r:id="rId33"/>
    <p:sldId id="520" r:id="rId34"/>
    <p:sldId id="589" r:id="rId35"/>
    <p:sldId id="307" r:id="rId36"/>
    <p:sldId id="566" r:id="rId37"/>
    <p:sldId id="322" r:id="rId38"/>
    <p:sldId id="528" r:id="rId39"/>
    <p:sldId id="378" r:id="rId40"/>
    <p:sldId id="375" r:id="rId41"/>
    <p:sldId id="323" r:id="rId42"/>
    <p:sldId id="376" r:id="rId43"/>
    <p:sldId id="377" r:id="rId44"/>
    <p:sldId id="314" r:id="rId45"/>
    <p:sldId id="381" r:id="rId46"/>
    <p:sldId id="384" r:id="rId47"/>
    <p:sldId id="383" r:id="rId48"/>
    <p:sldId id="324" r:id="rId49"/>
    <p:sldId id="379" r:id="rId50"/>
    <p:sldId id="312" r:id="rId51"/>
    <p:sldId id="385" r:id="rId52"/>
    <p:sldId id="311" r:id="rId53"/>
    <p:sldId id="387" r:id="rId54"/>
    <p:sldId id="388" r:id="rId55"/>
    <p:sldId id="392" r:id="rId56"/>
    <p:sldId id="390" r:id="rId57"/>
    <p:sldId id="391" r:id="rId58"/>
    <p:sldId id="536" r:id="rId59"/>
    <p:sldId id="346" r:id="rId60"/>
    <p:sldId id="594" r:id="rId61"/>
    <p:sldId id="595" r:id="rId62"/>
    <p:sldId id="596" r:id="rId63"/>
    <p:sldId id="597" r:id="rId6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Untitled Section" id="{A73867E9-CC71-499A-BF5D-4A741A391816}">
          <p14:sldIdLst>
            <p14:sldId id="451"/>
            <p14:sldId id="469"/>
            <p14:sldId id="471"/>
            <p14:sldId id="498"/>
            <p14:sldId id="552"/>
            <p14:sldId id="556"/>
            <p14:sldId id="553"/>
            <p14:sldId id="591"/>
            <p14:sldId id="593"/>
            <p14:sldId id="590"/>
            <p14:sldId id="499"/>
            <p14:sldId id="500"/>
            <p14:sldId id="501"/>
            <p14:sldId id="502"/>
            <p14:sldId id="503"/>
            <p14:sldId id="504"/>
            <p14:sldId id="505"/>
            <p14:sldId id="551"/>
            <p14:sldId id="506"/>
            <p14:sldId id="507"/>
            <p14:sldId id="508"/>
            <p14:sldId id="509"/>
            <p14:sldId id="510"/>
            <p14:sldId id="511"/>
            <p14:sldId id="512"/>
            <p14:sldId id="514"/>
            <p14:sldId id="515"/>
            <p14:sldId id="516"/>
            <p14:sldId id="517"/>
            <p14:sldId id="518"/>
            <p14:sldId id="519"/>
            <p14:sldId id="520"/>
            <p14:sldId id="589"/>
            <p14:sldId id="307"/>
            <p14:sldId id="566"/>
            <p14:sldId id="322"/>
            <p14:sldId id="528"/>
            <p14:sldId id="378"/>
            <p14:sldId id="375"/>
            <p14:sldId id="323"/>
            <p14:sldId id="376"/>
            <p14:sldId id="377"/>
            <p14:sldId id="314"/>
            <p14:sldId id="381"/>
            <p14:sldId id="384"/>
            <p14:sldId id="383"/>
            <p14:sldId id="324"/>
            <p14:sldId id="379"/>
            <p14:sldId id="312"/>
            <p14:sldId id="385"/>
            <p14:sldId id="311"/>
            <p14:sldId id="387"/>
            <p14:sldId id="388"/>
            <p14:sldId id="392"/>
            <p14:sldId id="390"/>
            <p14:sldId id="391"/>
            <p14:sldId id="536"/>
            <p14:sldId id="346"/>
            <p14:sldId id="594"/>
            <p14:sldId id="595"/>
            <p14:sldId id="596"/>
            <p14:sldId id="59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298"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9D4C61-A32A-4004-A977-876D7DD26481}" type="doc">
      <dgm:prSet loTypeId="urn:microsoft.com/office/officeart/2005/8/layout/matrix1" loCatId="matrix" qsTypeId="urn:microsoft.com/office/officeart/2005/8/quickstyle/simple1" qsCatId="simple" csTypeId="urn:microsoft.com/office/officeart/2005/8/colors/accent2_1" csCatId="accent2" phldr="1"/>
      <dgm:spPr/>
      <dgm:t>
        <a:bodyPr/>
        <a:lstStyle/>
        <a:p>
          <a:endParaRPr lang="en-US"/>
        </a:p>
      </dgm:t>
    </dgm:pt>
    <dgm:pt modelId="{CA918733-31B4-4034-90C6-FB217A260934}">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en-US" sz="2400" b="1" dirty="0" smtClean="0"/>
            <a:t>HỌC SINH</a:t>
          </a:r>
          <a:endParaRPr lang="en-US" sz="2400" b="1" dirty="0"/>
        </a:p>
      </dgm:t>
    </dgm:pt>
    <dgm:pt modelId="{880D28D4-804A-4AB2-B62C-24CF05C8C256}" type="parTrans" cxnId="{A1DC81D2-3ADC-4531-A54D-DE7389AEAABC}">
      <dgm:prSet/>
      <dgm:spPr/>
      <dgm:t>
        <a:bodyPr/>
        <a:lstStyle/>
        <a:p>
          <a:endParaRPr lang="en-US"/>
        </a:p>
      </dgm:t>
    </dgm:pt>
    <dgm:pt modelId="{E494D1A0-315A-42A3-B619-85C85DB77C94}" type="sibTrans" cxnId="{A1DC81D2-3ADC-4531-A54D-DE7389AEAABC}">
      <dgm:prSet/>
      <dgm:spPr/>
      <dgm:t>
        <a:bodyPr/>
        <a:lstStyle/>
        <a:p>
          <a:endParaRPr lang="en-US"/>
        </a:p>
      </dgm:t>
    </dgm:pt>
    <dgm:pt modelId="{07F33E3E-269E-44F9-94B2-F5D468192ED2}">
      <dgm:prSet phldrT="[Text]" custT="1"/>
      <dgm:spPr/>
      <dgm:t>
        <a:bodyPr/>
        <a:lstStyle/>
        <a:p>
          <a:pPr algn="ctr"/>
          <a:endParaRPr lang="en-US" sz="1800" b="1" dirty="0" smtClean="0">
            <a:solidFill>
              <a:srgbClr val="002060"/>
            </a:solidFill>
          </a:endParaRPr>
        </a:p>
        <a:p>
          <a:pPr algn="ctr"/>
          <a:endParaRPr lang="en-US" sz="1800" b="1" dirty="0" smtClean="0">
            <a:solidFill>
              <a:srgbClr val="002060"/>
            </a:solidFill>
          </a:endParaRPr>
        </a:p>
        <a:p>
          <a:pPr algn="l"/>
          <a:r>
            <a:rPr lang="en-US" sz="1800" b="1" dirty="0" smtClean="0">
              <a:solidFill>
                <a:srgbClr val="002060"/>
              </a:solidFill>
            </a:rPr>
            <a:t>                     BẢN THÂN</a:t>
          </a:r>
        </a:p>
        <a:p>
          <a:pPr algn="l"/>
          <a:r>
            <a:rPr lang="en-US" sz="1800" b="1" dirty="0" err="1" smtClean="0">
              <a:solidFill>
                <a:srgbClr val="002060"/>
              </a:solidFill>
            </a:rPr>
            <a:t>Học</a:t>
          </a:r>
          <a:r>
            <a:rPr lang="en-US" sz="1800" b="1" dirty="0" smtClean="0">
              <a:solidFill>
                <a:srgbClr val="002060"/>
              </a:solidFill>
            </a:rPr>
            <a:t> </a:t>
          </a:r>
          <a:r>
            <a:rPr lang="en-US" sz="1800" b="1" dirty="0" err="1" smtClean="0">
              <a:solidFill>
                <a:srgbClr val="002060"/>
              </a:solidFill>
            </a:rPr>
            <a:t>tập</a:t>
          </a:r>
          <a:endParaRPr lang="en-US" sz="1800" b="1" dirty="0" smtClean="0">
            <a:solidFill>
              <a:srgbClr val="002060"/>
            </a:solidFill>
          </a:endParaRPr>
        </a:p>
        <a:p>
          <a:pPr algn="l"/>
          <a:r>
            <a:rPr lang="en-US" sz="1800" b="1" dirty="0" err="1" smtClean="0">
              <a:solidFill>
                <a:srgbClr val="002060"/>
              </a:solidFill>
            </a:rPr>
            <a:t>Giao</a:t>
          </a:r>
          <a:r>
            <a:rPr lang="en-US" sz="1800" b="1" dirty="0" smtClean="0">
              <a:solidFill>
                <a:srgbClr val="002060"/>
              </a:solidFill>
            </a:rPr>
            <a:t> </a:t>
          </a:r>
          <a:r>
            <a:rPr lang="en-US" sz="1800" b="1" dirty="0" err="1" smtClean="0">
              <a:solidFill>
                <a:srgbClr val="002060"/>
              </a:solidFill>
            </a:rPr>
            <a:t>tiếp</a:t>
          </a:r>
          <a:endParaRPr lang="en-US" sz="1800" b="1" dirty="0" smtClean="0">
            <a:solidFill>
              <a:srgbClr val="002060"/>
            </a:solidFill>
          </a:endParaRPr>
        </a:p>
        <a:p>
          <a:pPr algn="l"/>
          <a:r>
            <a:rPr lang="en-US" sz="1800" b="1" dirty="0" err="1" smtClean="0">
              <a:solidFill>
                <a:srgbClr val="002060"/>
              </a:solidFill>
            </a:rPr>
            <a:t>Chọn</a:t>
          </a:r>
          <a:r>
            <a:rPr lang="en-US" sz="1800" b="1" dirty="0" smtClean="0">
              <a:solidFill>
                <a:srgbClr val="002060"/>
              </a:solidFill>
            </a:rPr>
            <a:t> </a:t>
          </a:r>
          <a:r>
            <a:rPr lang="en-US" sz="1800" b="1" dirty="0" err="1" smtClean="0">
              <a:solidFill>
                <a:srgbClr val="002060"/>
              </a:solidFill>
            </a:rPr>
            <a:t>nghề</a:t>
          </a:r>
          <a:endParaRPr lang="en-US" sz="1800" b="1" dirty="0" smtClean="0">
            <a:solidFill>
              <a:srgbClr val="002060"/>
            </a:solidFill>
          </a:endParaRPr>
        </a:p>
        <a:p>
          <a:pPr algn="l"/>
          <a:r>
            <a:rPr lang="en-US" sz="1800" b="1" dirty="0" err="1" smtClean="0">
              <a:solidFill>
                <a:srgbClr val="002060"/>
              </a:solidFill>
            </a:rPr>
            <a:t>Tự</a:t>
          </a:r>
          <a:r>
            <a:rPr lang="en-US" sz="1800" b="1" dirty="0" smtClean="0">
              <a:solidFill>
                <a:srgbClr val="002060"/>
              </a:solidFill>
            </a:rPr>
            <a:t> </a:t>
          </a:r>
          <a:r>
            <a:rPr lang="en-US" sz="1800" b="1" dirty="0" err="1" smtClean="0">
              <a:solidFill>
                <a:srgbClr val="002060"/>
              </a:solidFill>
            </a:rPr>
            <a:t>kiếm</a:t>
          </a:r>
          <a:r>
            <a:rPr lang="en-US" sz="1800" b="1" dirty="0" smtClean="0">
              <a:solidFill>
                <a:srgbClr val="002060"/>
              </a:solidFill>
            </a:rPr>
            <a:t> </a:t>
          </a:r>
          <a:r>
            <a:rPr lang="en-US" sz="1800" b="1" dirty="0" err="1" smtClean="0">
              <a:solidFill>
                <a:srgbClr val="002060"/>
              </a:solidFill>
            </a:rPr>
            <a:t>tiền</a:t>
          </a:r>
          <a:endParaRPr lang="en-US" sz="1800" b="1" dirty="0" smtClean="0">
            <a:solidFill>
              <a:srgbClr val="002060"/>
            </a:solidFill>
          </a:endParaRPr>
        </a:p>
        <a:p>
          <a:pPr algn="l"/>
          <a:r>
            <a:rPr lang="en-US" sz="1800" b="1" dirty="0" err="1" smtClean="0">
              <a:solidFill>
                <a:srgbClr val="002060"/>
              </a:solidFill>
            </a:rPr>
            <a:t>Quan</a:t>
          </a:r>
          <a:r>
            <a:rPr lang="en-US" sz="1800" b="1" dirty="0" smtClean="0">
              <a:solidFill>
                <a:srgbClr val="002060"/>
              </a:solidFill>
            </a:rPr>
            <a:t> </a:t>
          </a:r>
          <a:r>
            <a:rPr lang="en-US" sz="1800" b="1" dirty="0" err="1" smtClean="0">
              <a:solidFill>
                <a:srgbClr val="002060"/>
              </a:solidFill>
            </a:rPr>
            <a:t>hệ</a:t>
          </a:r>
          <a:r>
            <a:rPr lang="en-US" sz="1800" b="1" dirty="0" smtClean="0">
              <a:solidFill>
                <a:srgbClr val="002060"/>
              </a:solidFill>
            </a:rPr>
            <a:t> </a:t>
          </a:r>
          <a:r>
            <a:rPr lang="en-US" sz="1800" b="1" dirty="0" err="1" smtClean="0">
              <a:solidFill>
                <a:srgbClr val="002060"/>
              </a:solidFill>
            </a:rPr>
            <a:t>bạn</a:t>
          </a:r>
          <a:r>
            <a:rPr lang="en-US" sz="1800" b="1" dirty="0" smtClean="0">
              <a:solidFill>
                <a:srgbClr val="002060"/>
              </a:solidFill>
            </a:rPr>
            <a:t> </a:t>
          </a:r>
          <a:r>
            <a:rPr lang="en-US" sz="1800" b="1" dirty="0" err="1" smtClean="0">
              <a:solidFill>
                <a:srgbClr val="002060"/>
              </a:solidFill>
            </a:rPr>
            <a:t>bè</a:t>
          </a:r>
          <a:endParaRPr lang="en-US" sz="1800" b="1" dirty="0" smtClean="0">
            <a:solidFill>
              <a:srgbClr val="002060"/>
            </a:solidFill>
          </a:endParaRPr>
        </a:p>
        <a:p>
          <a:pPr algn="l"/>
          <a:r>
            <a:rPr lang="en-US" sz="1800" b="1" dirty="0" err="1" smtClean="0">
              <a:solidFill>
                <a:srgbClr val="002060"/>
              </a:solidFill>
            </a:rPr>
            <a:t>Lựa</a:t>
          </a:r>
          <a:r>
            <a:rPr lang="en-US" sz="1800" b="1" dirty="0" smtClean="0">
              <a:solidFill>
                <a:srgbClr val="002060"/>
              </a:solidFill>
            </a:rPr>
            <a:t> </a:t>
          </a:r>
          <a:r>
            <a:rPr lang="en-US" sz="1800" b="1" dirty="0" err="1" smtClean="0">
              <a:solidFill>
                <a:srgbClr val="002060"/>
              </a:solidFill>
            </a:rPr>
            <a:t>chọn</a:t>
          </a:r>
          <a:r>
            <a:rPr lang="en-US" sz="1800" b="1" dirty="0" smtClean="0">
              <a:solidFill>
                <a:srgbClr val="002060"/>
              </a:solidFill>
            </a:rPr>
            <a:t> </a:t>
          </a:r>
          <a:r>
            <a:rPr lang="en-US" sz="1800" b="1" dirty="0" err="1" smtClean="0">
              <a:solidFill>
                <a:srgbClr val="002060"/>
              </a:solidFill>
            </a:rPr>
            <a:t>thông</a:t>
          </a:r>
          <a:r>
            <a:rPr lang="en-US" sz="1800" b="1" dirty="0" smtClean="0">
              <a:solidFill>
                <a:srgbClr val="002060"/>
              </a:solidFill>
            </a:rPr>
            <a:t> tin</a:t>
          </a:r>
        </a:p>
        <a:p>
          <a:pPr algn="l"/>
          <a:r>
            <a:rPr lang="en-US" sz="1800" b="1" dirty="0" err="1" smtClean="0">
              <a:solidFill>
                <a:srgbClr val="002060"/>
              </a:solidFill>
            </a:rPr>
            <a:t>Đời</a:t>
          </a:r>
          <a:r>
            <a:rPr lang="en-US" sz="1800" b="1" dirty="0" smtClean="0">
              <a:solidFill>
                <a:srgbClr val="002060"/>
              </a:solidFill>
            </a:rPr>
            <a:t> </a:t>
          </a:r>
          <a:r>
            <a:rPr lang="en-US" sz="1800" b="1" dirty="0" err="1" smtClean="0">
              <a:solidFill>
                <a:srgbClr val="002060"/>
              </a:solidFill>
            </a:rPr>
            <a:t>sống</a:t>
          </a:r>
          <a:r>
            <a:rPr lang="en-US" sz="1800" b="1" dirty="0" smtClean="0">
              <a:solidFill>
                <a:srgbClr val="002060"/>
              </a:solidFill>
            </a:rPr>
            <a:t> </a:t>
          </a:r>
          <a:r>
            <a:rPr lang="en-US" sz="1800" b="1" dirty="0" err="1" smtClean="0">
              <a:solidFill>
                <a:srgbClr val="002060"/>
              </a:solidFill>
            </a:rPr>
            <a:t>tình</a:t>
          </a:r>
          <a:r>
            <a:rPr lang="en-US" sz="1800" b="1" dirty="0" smtClean="0">
              <a:solidFill>
                <a:srgbClr val="002060"/>
              </a:solidFill>
            </a:rPr>
            <a:t> </a:t>
          </a:r>
          <a:r>
            <a:rPr lang="en-US" sz="1800" b="1" dirty="0" err="1" smtClean="0">
              <a:solidFill>
                <a:srgbClr val="002060"/>
              </a:solidFill>
            </a:rPr>
            <a:t>cảm</a:t>
          </a:r>
          <a:endParaRPr lang="en-US" sz="1800" b="1" dirty="0" smtClean="0">
            <a:solidFill>
              <a:srgbClr val="002060"/>
            </a:solidFill>
          </a:endParaRPr>
        </a:p>
        <a:p>
          <a:pPr algn="l"/>
          <a:r>
            <a:rPr lang="en-US" sz="1800" b="1" dirty="0" err="1" smtClean="0">
              <a:solidFill>
                <a:srgbClr val="002060"/>
              </a:solidFill>
            </a:rPr>
            <a:t>Tâm</a:t>
          </a:r>
          <a:r>
            <a:rPr lang="en-US" sz="1800" b="1" dirty="0" smtClean="0">
              <a:solidFill>
                <a:srgbClr val="002060"/>
              </a:solidFill>
            </a:rPr>
            <a:t> </a:t>
          </a:r>
          <a:r>
            <a:rPr lang="en-US" sz="1800" b="1" dirty="0" err="1" smtClean="0">
              <a:solidFill>
                <a:srgbClr val="002060"/>
              </a:solidFill>
            </a:rPr>
            <a:t>sinh</a:t>
          </a:r>
          <a:r>
            <a:rPr lang="en-US" sz="1800" b="1" dirty="0" smtClean="0">
              <a:solidFill>
                <a:srgbClr val="002060"/>
              </a:solidFill>
            </a:rPr>
            <a:t> </a:t>
          </a:r>
          <a:r>
            <a:rPr lang="en-US" sz="1800" b="1" dirty="0" err="1" smtClean="0">
              <a:solidFill>
                <a:srgbClr val="002060"/>
              </a:solidFill>
            </a:rPr>
            <a:t>lý</a:t>
          </a:r>
          <a:r>
            <a:rPr lang="en-US" sz="1800" b="1" dirty="0" smtClean="0">
              <a:solidFill>
                <a:srgbClr val="002060"/>
              </a:solidFill>
            </a:rPr>
            <a:t> </a:t>
          </a:r>
          <a:r>
            <a:rPr lang="en-US" sz="1800" b="1" dirty="0" err="1" smtClean="0">
              <a:solidFill>
                <a:srgbClr val="002060"/>
              </a:solidFill>
            </a:rPr>
            <a:t>lứa</a:t>
          </a:r>
          <a:r>
            <a:rPr lang="en-US" sz="1800" b="1" dirty="0" smtClean="0">
              <a:solidFill>
                <a:srgbClr val="002060"/>
              </a:solidFill>
            </a:rPr>
            <a:t> </a:t>
          </a:r>
          <a:r>
            <a:rPr lang="en-US" sz="1800" b="1" dirty="0" err="1" smtClean="0">
              <a:solidFill>
                <a:srgbClr val="002060"/>
              </a:solidFill>
            </a:rPr>
            <a:t>tuổi</a:t>
          </a:r>
          <a:r>
            <a:rPr lang="en-US" sz="1800" b="1" dirty="0" smtClean="0">
              <a:solidFill>
                <a:srgbClr val="002060"/>
              </a:solidFill>
            </a:rPr>
            <a:t>…</a:t>
          </a:r>
          <a:endParaRPr lang="en-US" sz="1800" b="1" dirty="0">
            <a:solidFill>
              <a:srgbClr val="002060"/>
            </a:solidFill>
          </a:endParaRPr>
        </a:p>
      </dgm:t>
    </dgm:pt>
    <dgm:pt modelId="{F24A7EE6-FBBA-4DE8-8EB9-49FC238FAF3C}" type="parTrans" cxnId="{51627EAA-AD01-494C-A43D-1B563CADB57E}">
      <dgm:prSet/>
      <dgm:spPr/>
      <dgm:t>
        <a:bodyPr/>
        <a:lstStyle/>
        <a:p>
          <a:endParaRPr lang="en-US"/>
        </a:p>
      </dgm:t>
    </dgm:pt>
    <dgm:pt modelId="{E09807A8-4985-47C2-BC99-57C19E8897CA}" type="sibTrans" cxnId="{51627EAA-AD01-494C-A43D-1B563CADB57E}">
      <dgm:prSet/>
      <dgm:spPr/>
      <dgm:t>
        <a:bodyPr/>
        <a:lstStyle/>
        <a:p>
          <a:endParaRPr lang="en-US"/>
        </a:p>
      </dgm:t>
    </dgm:pt>
    <dgm:pt modelId="{199B13B2-ED0C-4EBB-B567-54A1DF8FA7A4}">
      <dgm:prSet phldrT="[Text]" custT="1"/>
      <dgm:spPr/>
      <dgm:t>
        <a:bodyPr/>
        <a:lstStyle/>
        <a:p>
          <a:r>
            <a:rPr lang="en-US" sz="2400" b="1" dirty="0" smtClean="0">
              <a:solidFill>
                <a:srgbClr val="002060"/>
              </a:solidFill>
            </a:rPr>
            <a:t>GIA ĐÌNH</a:t>
          </a:r>
        </a:p>
        <a:p>
          <a:r>
            <a:rPr lang="en-US" sz="2400" b="1" dirty="0" err="1" smtClean="0">
              <a:solidFill>
                <a:srgbClr val="002060"/>
              </a:solidFill>
            </a:rPr>
            <a:t>Quan</a:t>
          </a:r>
          <a:r>
            <a:rPr lang="en-US" sz="2400" b="1" dirty="0" smtClean="0">
              <a:solidFill>
                <a:srgbClr val="002060"/>
              </a:solidFill>
            </a:rPr>
            <a:t> </a:t>
          </a:r>
          <a:r>
            <a:rPr lang="en-US" sz="2400" b="1" dirty="0" err="1" smtClean="0">
              <a:solidFill>
                <a:srgbClr val="002060"/>
              </a:solidFill>
            </a:rPr>
            <a:t>tâm</a:t>
          </a:r>
          <a:r>
            <a:rPr lang="en-US" sz="2400" b="1" dirty="0" smtClean="0">
              <a:solidFill>
                <a:srgbClr val="002060"/>
              </a:solidFill>
            </a:rPr>
            <a:t> </a:t>
          </a:r>
          <a:r>
            <a:rPr lang="en-US" sz="2400" b="1" dirty="0" err="1" smtClean="0">
              <a:solidFill>
                <a:srgbClr val="002060"/>
              </a:solidFill>
            </a:rPr>
            <a:t>quá</a:t>
          </a:r>
          <a:r>
            <a:rPr lang="en-US" sz="2400" b="1" dirty="0" smtClean="0">
              <a:solidFill>
                <a:srgbClr val="002060"/>
              </a:solidFill>
            </a:rPr>
            <a:t> </a:t>
          </a:r>
          <a:r>
            <a:rPr lang="en-US" sz="2400" b="1" dirty="0" err="1" smtClean="0">
              <a:solidFill>
                <a:srgbClr val="002060"/>
              </a:solidFill>
            </a:rPr>
            <a:t>mức</a:t>
          </a:r>
          <a:endParaRPr lang="en-US" sz="2400" b="1" dirty="0" smtClean="0">
            <a:solidFill>
              <a:srgbClr val="002060"/>
            </a:solidFill>
          </a:endParaRPr>
        </a:p>
        <a:p>
          <a:r>
            <a:rPr lang="en-US" sz="2400" b="1" dirty="0" err="1" smtClean="0">
              <a:solidFill>
                <a:srgbClr val="002060"/>
              </a:solidFill>
            </a:rPr>
            <a:t>Kỳ</a:t>
          </a:r>
          <a:r>
            <a:rPr lang="en-US" sz="2400" b="1" dirty="0" smtClean="0">
              <a:solidFill>
                <a:srgbClr val="002060"/>
              </a:solidFill>
            </a:rPr>
            <a:t> </a:t>
          </a:r>
          <a:r>
            <a:rPr lang="en-US" sz="2400" b="1" dirty="0" err="1" smtClean="0">
              <a:solidFill>
                <a:srgbClr val="002060"/>
              </a:solidFill>
            </a:rPr>
            <a:t>vọng</a:t>
          </a:r>
          <a:r>
            <a:rPr lang="en-US" sz="2400" b="1" dirty="0" smtClean="0">
              <a:solidFill>
                <a:srgbClr val="002060"/>
              </a:solidFill>
            </a:rPr>
            <a:t> </a:t>
          </a:r>
          <a:r>
            <a:rPr lang="en-US" sz="2400" b="1" dirty="0" err="1" smtClean="0">
              <a:solidFill>
                <a:srgbClr val="002060"/>
              </a:solidFill>
            </a:rPr>
            <a:t>quá</a:t>
          </a:r>
          <a:r>
            <a:rPr lang="en-US" sz="2400" b="1" dirty="0" smtClean="0">
              <a:solidFill>
                <a:srgbClr val="002060"/>
              </a:solidFill>
            </a:rPr>
            <a:t> </a:t>
          </a:r>
          <a:r>
            <a:rPr lang="en-US" sz="2400" b="1" dirty="0" err="1" smtClean="0">
              <a:solidFill>
                <a:srgbClr val="002060"/>
              </a:solidFill>
            </a:rPr>
            <a:t>nhiều</a:t>
          </a:r>
          <a:endParaRPr lang="en-US" sz="2400" b="1" dirty="0" smtClean="0">
            <a:solidFill>
              <a:srgbClr val="002060"/>
            </a:solidFill>
          </a:endParaRPr>
        </a:p>
        <a:p>
          <a:r>
            <a:rPr lang="en-US" sz="2400" b="1" dirty="0" err="1" smtClean="0">
              <a:solidFill>
                <a:srgbClr val="002060"/>
              </a:solidFill>
            </a:rPr>
            <a:t>Ít</a:t>
          </a:r>
          <a:r>
            <a:rPr lang="en-US" sz="2400" b="1" dirty="0" smtClean="0">
              <a:solidFill>
                <a:srgbClr val="002060"/>
              </a:solidFill>
            </a:rPr>
            <a:t> </a:t>
          </a:r>
          <a:r>
            <a:rPr lang="en-US" sz="2400" b="1" dirty="0" err="1" smtClean="0">
              <a:solidFill>
                <a:srgbClr val="002060"/>
              </a:solidFill>
            </a:rPr>
            <a:t>quan</a:t>
          </a:r>
          <a:r>
            <a:rPr lang="en-US" sz="2400" b="1" dirty="0" smtClean="0">
              <a:solidFill>
                <a:srgbClr val="002060"/>
              </a:solidFill>
            </a:rPr>
            <a:t> </a:t>
          </a:r>
          <a:r>
            <a:rPr lang="en-US" sz="2400" b="1" dirty="0" err="1" smtClean="0">
              <a:solidFill>
                <a:srgbClr val="002060"/>
              </a:solidFill>
            </a:rPr>
            <a:t>tâm</a:t>
          </a:r>
          <a:endParaRPr lang="en-US" sz="2400" b="1" dirty="0" smtClean="0">
            <a:solidFill>
              <a:srgbClr val="002060"/>
            </a:solidFill>
          </a:endParaRPr>
        </a:p>
        <a:p>
          <a:r>
            <a:rPr lang="en-US" sz="2400" b="1" dirty="0" err="1" smtClean="0">
              <a:solidFill>
                <a:srgbClr val="002060"/>
              </a:solidFill>
            </a:rPr>
            <a:t>Áp</a:t>
          </a:r>
          <a:r>
            <a:rPr lang="en-US" sz="2400" b="1" dirty="0" smtClean="0">
              <a:solidFill>
                <a:srgbClr val="002060"/>
              </a:solidFill>
            </a:rPr>
            <a:t> </a:t>
          </a:r>
          <a:r>
            <a:rPr lang="en-US" sz="2400" b="1" dirty="0" err="1" smtClean="0">
              <a:solidFill>
                <a:srgbClr val="002060"/>
              </a:solidFill>
            </a:rPr>
            <a:t>lực</a:t>
          </a:r>
          <a:r>
            <a:rPr lang="en-US" sz="2400" b="1" dirty="0" smtClean="0">
              <a:solidFill>
                <a:srgbClr val="002060"/>
              </a:solidFill>
            </a:rPr>
            <a:t>, </a:t>
          </a:r>
          <a:r>
            <a:rPr lang="en-US" sz="2400" b="1" dirty="0" err="1" smtClean="0">
              <a:solidFill>
                <a:srgbClr val="002060"/>
              </a:solidFill>
            </a:rPr>
            <a:t>bạo</a:t>
          </a:r>
          <a:r>
            <a:rPr lang="en-US" sz="2400" b="1" dirty="0" smtClean="0">
              <a:solidFill>
                <a:srgbClr val="002060"/>
              </a:solidFill>
            </a:rPr>
            <a:t> </a:t>
          </a:r>
          <a:r>
            <a:rPr lang="en-US" sz="2400" b="1" dirty="0" err="1" smtClean="0">
              <a:solidFill>
                <a:srgbClr val="002060"/>
              </a:solidFill>
            </a:rPr>
            <a:t>lực</a:t>
          </a:r>
          <a:endParaRPr lang="en-US" sz="2400" b="1" dirty="0">
            <a:solidFill>
              <a:srgbClr val="002060"/>
            </a:solidFill>
          </a:endParaRPr>
        </a:p>
      </dgm:t>
    </dgm:pt>
    <dgm:pt modelId="{81096344-D0AF-4785-A33F-0A82FB16C571}" type="parTrans" cxnId="{C0FB212D-AF07-499B-A6CA-57A349C995E8}">
      <dgm:prSet/>
      <dgm:spPr/>
      <dgm:t>
        <a:bodyPr/>
        <a:lstStyle/>
        <a:p>
          <a:endParaRPr lang="en-US"/>
        </a:p>
      </dgm:t>
    </dgm:pt>
    <dgm:pt modelId="{D2442402-9E18-425D-A8AD-52F0A1C3E38B}" type="sibTrans" cxnId="{C0FB212D-AF07-499B-A6CA-57A349C995E8}">
      <dgm:prSet/>
      <dgm:spPr/>
      <dgm:t>
        <a:bodyPr/>
        <a:lstStyle/>
        <a:p>
          <a:endParaRPr lang="en-US"/>
        </a:p>
      </dgm:t>
    </dgm:pt>
    <dgm:pt modelId="{ECD580F1-6C2A-4FAE-8F71-2F94925CE192}">
      <dgm:prSet phldrT="[Text]" custT="1"/>
      <dgm:spPr/>
      <dgm:t>
        <a:bodyPr/>
        <a:lstStyle/>
        <a:p>
          <a:r>
            <a:rPr lang="en-US" sz="2200" b="1" dirty="0" smtClean="0">
              <a:solidFill>
                <a:srgbClr val="002060"/>
              </a:solidFill>
            </a:rPr>
            <a:t>NHÀ TRƯỜNG</a:t>
          </a:r>
        </a:p>
        <a:p>
          <a:r>
            <a:rPr lang="en-US" sz="2200" b="1" dirty="0" err="1" smtClean="0">
              <a:solidFill>
                <a:srgbClr val="002060"/>
              </a:solidFill>
            </a:rPr>
            <a:t>Chương</a:t>
          </a:r>
          <a:r>
            <a:rPr lang="en-US" sz="2200" b="1" dirty="0" smtClean="0">
              <a:solidFill>
                <a:srgbClr val="002060"/>
              </a:solidFill>
            </a:rPr>
            <a:t> </a:t>
          </a:r>
          <a:r>
            <a:rPr lang="en-US" sz="2200" b="1" dirty="0" err="1" smtClean="0">
              <a:solidFill>
                <a:srgbClr val="002060"/>
              </a:solidFill>
            </a:rPr>
            <a:t>trình</a:t>
          </a:r>
          <a:r>
            <a:rPr lang="en-US" sz="2200" b="1" dirty="0" smtClean="0">
              <a:solidFill>
                <a:srgbClr val="002060"/>
              </a:solidFill>
            </a:rPr>
            <a:t>, </a:t>
          </a:r>
          <a:r>
            <a:rPr lang="en-US" sz="2200" b="1" dirty="0" err="1" smtClean="0">
              <a:solidFill>
                <a:srgbClr val="002060"/>
              </a:solidFill>
            </a:rPr>
            <a:t>nội</a:t>
          </a:r>
          <a:r>
            <a:rPr lang="en-US" sz="2200" b="1" dirty="0" smtClean="0">
              <a:solidFill>
                <a:srgbClr val="002060"/>
              </a:solidFill>
            </a:rPr>
            <a:t> dung</a:t>
          </a:r>
        </a:p>
        <a:p>
          <a:r>
            <a:rPr lang="en-US" sz="2200" b="1" dirty="0" err="1" smtClean="0">
              <a:solidFill>
                <a:srgbClr val="002060"/>
              </a:solidFill>
            </a:rPr>
            <a:t>Mục</a:t>
          </a:r>
          <a:r>
            <a:rPr lang="en-US" sz="2200" b="1" dirty="0" smtClean="0">
              <a:solidFill>
                <a:srgbClr val="002060"/>
              </a:solidFill>
            </a:rPr>
            <a:t> </a:t>
          </a:r>
          <a:r>
            <a:rPr lang="en-US" sz="2200" b="1" dirty="0" err="1" smtClean="0">
              <a:solidFill>
                <a:srgbClr val="002060"/>
              </a:solidFill>
            </a:rPr>
            <a:t>tiêu</a:t>
          </a:r>
          <a:endParaRPr lang="en-US" sz="2200" b="1" dirty="0" smtClean="0">
            <a:solidFill>
              <a:srgbClr val="002060"/>
            </a:solidFill>
          </a:endParaRPr>
        </a:p>
        <a:p>
          <a:r>
            <a:rPr lang="en-US" sz="2200" b="1" dirty="0" err="1" smtClean="0">
              <a:solidFill>
                <a:srgbClr val="002060"/>
              </a:solidFill>
            </a:rPr>
            <a:t>Cơ</a:t>
          </a:r>
          <a:r>
            <a:rPr lang="en-US" sz="2200" b="1" dirty="0" smtClean="0">
              <a:solidFill>
                <a:srgbClr val="002060"/>
              </a:solidFill>
            </a:rPr>
            <a:t> </a:t>
          </a:r>
          <a:r>
            <a:rPr lang="en-US" sz="2200" b="1" dirty="0" err="1" smtClean="0">
              <a:solidFill>
                <a:srgbClr val="002060"/>
              </a:solidFill>
            </a:rPr>
            <a:t>sở</a:t>
          </a:r>
          <a:r>
            <a:rPr lang="en-US" sz="2200" b="1" dirty="0" smtClean="0">
              <a:solidFill>
                <a:srgbClr val="002060"/>
              </a:solidFill>
            </a:rPr>
            <a:t> </a:t>
          </a:r>
          <a:r>
            <a:rPr lang="en-US" sz="2200" b="1" dirty="0" err="1" smtClean="0">
              <a:solidFill>
                <a:srgbClr val="002060"/>
              </a:solidFill>
            </a:rPr>
            <a:t>vật</a:t>
          </a:r>
          <a:r>
            <a:rPr lang="en-US" sz="2200" b="1" dirty="0" smtClean="0">
              <a:solidFill>
                <a:srgbClr val="002060"/>
              </a:solidFill>
            </a:rPr>
            <a:t> </a:t>
          </a:r>
          <a:r>
            <a:rPr lang="en-US" sz="2200" b="1" dirty="0" err="1" smtClean="0">
              <a:solidFill>
                <a:srgbClr val="002060"/>
              </a:solidFill>
            </a:rPr>
            <a:t>chất</a:t>
          </a:r>
          <a:endParaRPr lang="en-US" sz="2200" b="1" dirty="0" smtClean="0">
            <a:solidFill>
              <a:srgbClr val="002060"/>
            </a:solidFill>
          </a:endParaRPr>
        </a:p>
        <a:p>
          <a:r>
            <a:rPr lang="en-US" sz="2200" b="1" dirty="0" err="1" smtClean="0">
              <a:solidFill>
                <a:srgbClr val="002060"/>
              </a:solidFill>
            </a:rPr>
            <a:t>Giáo</a:t>
          </a:r>
          <a:r>
            <a:rPr lang="en-US" sz="2200" b="1" dirty="0" smtClean="0">
              <a:solidFill>
                <a:srgbClr val="002060"/>
              </a:solidFill>
            </a:rPr>
            <a:t> </a:t>
          </a:r>
          <a:r>
            <a:rPr lang="en-US" sz="2200" b="1" dirty="0" err="1" smtClean="0">
              <a:solidFill>
                <a:srgbClr val="002060"/>
              </a:solidFill>
            </a:rPr>
            <a:t>viên</a:t>
          </a:r>
          <a:r>
            <a:rPr lang="en-US" sz="2200" b="1" dirty="0" smtClean="0">
              <a:solidFill>
                <a:srgbClr val="002060"/>
              </a:solidFill>
            </a:rPr>
            <a:t> </a:t>
          </a:r>
          <a:r>
            <a:rPr lang="en-US" sz="2200" b="1" dirty="0" err="1" smtClean="0">
              <a:solidFill>
                <a:srgbClr val="002060"/>
              </a:solidFill>
            </a:rPr>
            <a:t>ít</a:t>
          </a:r>
          <a:r>
            <a:rPr lang="en-US" sz="2200" b="1" dirty="0" smtClean="0">
              <a:solidFill>
                <a:srgbClr val="002060"/>
              </a:solidFill>
            </a:rPr>
            <a:t> </a:t>
          </a:r>
          <a:r>
            <a:rPr lang="en-US" sz="2200" b="1" dirty="0" err="1" smtClean="0">
              <a:solidFill>
                <a:srgbClr val="002060"/>
              </a:solidFill>
            </a:rPr>
            <a:t>đồng</a:t>
          </a:r>
          <a:r>
            <a:rPr lang="en-US" sz="2200" b="1" dirty="0" smtClean="0">
              <a:solidFill>
                <a:srgbClr val="002060"/>
              </a:solidFill>
            </a:rPr>
            <a:t> </a:t>
          </a:r>
          <a:r>
            <a:rPr lang="en-US" sz="2200" b="1" dirty="0" err="1" smtClean="0">
              <a:solidFill>
                <a:srgbClr val="002060"/>
              </a:solidFill>
            </a:rPr>
            <a:t>cảm</a:t>
          </a:r>
          <a:endParaRPr lang="en-US" sz="2200" b="1" dirty="0" smtClean="0">
            <a:solidFill>
              <a:srgbClr val="002060"/>
            </a:solidFill>
          </a:endParaRPr>
        </a:p>
        <a:p>
          <a:r>
            <a:rPr lang="en-US" sz="2200" b="1" dirty="0" err="1" smtClean="0">
              <a:solidFill>
                <a:srgbClr val="002060"/>
              </a:solidFill>
            </a:rPr>
            <a:t>Kiểm</a:t>
          </a:r>
          <a:r>
            <a:rPr lang="en-US" sz="2200" b="1" dirty="0" smtClean="0">
              <a:solidFill>
                <a:srgbClr val="002060"/>
              </a:solidFill>
            </a:rPr>
            <a:t> </a:t>
          </a:r>
          <a:r>
            <a:rPr lang="en-US" sz="2200" b="1" dirty="0" err="1" smtClean="0">
              <a:solidFill>
                <a:srgbClr val="002060"/>
              </a:solidFill>
            </a:rPr>
            <a:t>tra</a:t>
          </a:r>
          <a:r>
            <a:rPr lang="en-US" sz="2200" b="1" dirty="0" smtClean="0">
              <a:solidFill>
                <a:srgbClr val="002060"/>
              </a:solidFill>
            </a:rPr>
            <a:t>, </a:t>
          </a:r>
          <a:r>
            <a:rPr lang="en-US" sz="2200" b="1" dirty="0" err="1" smtClean="0">
              <a:solidFill>
                <a:srgbClr val="002060"/>
              </a:solidFill>
            </a:rPr>
            <a:t>đánh</a:t>
          </a:r>
          <a:r>
            <a:rPr lang="en-US" sz="2200" b="1" dirty="0" smtClean="0">
              <a:solidFill>
                <a:srgbClr val="002060"/>
              </a:solidFill>
            </a:rPr>
            <a:t> </a:t>
          </a:r>
          <a:r>
            <a:rPr lang="en-US" sz="2200" b="1" dirty="0" err="1" smtClean="0">
              <a:solidFill>
                <a:srgbClr val="002060"/>
              </a:solidFill>
            </a:rPr>
            <a:t>giá</a:t>
          </a:r>
          <a:endParaRPr lang="en-US" sz="2200" b="1" dirty="0" smtClean="0">
            <a:solidFill>
              <a:srgbClr val="002060"/>
            </a:solidFill>
          </a:endParaRPr>
        </a:p>
        <a:p>
          <a:r>
            <a:rPr lang="en-US" sz="2200" b="1" dirty="0" err="1" smtClean="0">
              <a:solidFill>
                <a:srgbClr val="002060"/>
              </a:solidFill>
            </a:rPr>
            <a:t>Nội</a:t>
          </a:r>
          <a:r>
            <a:rPr lang="en-US" sz="2200" b="1" dirty="0" smtClean="0">
              <a:solidFill>
                <a:srgbClr val="002060"/>
              </a:solidFill>
            </a:rPr>
            <a:t> qui, qui </a:t>
          </a:r>
          <a:r>
            <a:rPr lang="en-US" sz="2200" b="1" dirty="0" err="1" smtClean="0">
              <a:solidFill>
                <a:srgbClr val="002060"/>
              </a:solidFill>
            </a:rPr>
            <a:t>chế</a:t>
          </a:r>
          <a:endParaRPr lang="en-US" sz="2200" b="1" dirty="0">
            <a:solidFill>
              <a:srgbClr val="002060"/>
            </a:solidFill>
          </a:endParaRPr>
        </a:p>
      </dgm:t>
    </dgm:pt>
    <dgm:pt modelId="{004291A1-192E-43A9-A26C-415E48DB0861}" type="parTrans" cxnId="{0856B463-2970-4390-AD05-01936C75D481}">
      <dgm:prSet/>
      <dgm:spPr/>
      <dgm:t>
        <a:bodyPr/>
        <a:lstStyle/>
        <a:p>
          <a:endParaRPr lang="en-US"/>
        </a:p>
      </dgm:t>
    </dgm:pt>
    <dgm:pt modelId="{DA8B9C3B-3EEF-4C93-9FD9-C34BB4B60AA2}" type="sibTrans" cxnId="{0856B463-2970-4390-AD05-01936C75D481}">
      <dgm:prSet/>
      <dgm:spPr/>
      <dgm:t>
        <a:bodyPr/>
        <a:lstStyle/>
        <a:p>
          <a:endParaRPr lang="en-US"/>
        </a:p>
      </dgm:t>
    </dgm:pt>
    <dgm:pt modelId="{2AEEAF0B-0408-4D9F-8200-93DF5B69BA4F}">
      <dgm:prSet phldrT="[Text]" custT="1"/>
      <dgm:spPr/>
      <dgm:t>
        <a:bodyPr/>
        <a:lstStyle/>
        <a:p>
          <a:r>
            <a:rPr lang="en-US" sz="2400" b="1" dirty="0" smtClean="0">
              <a:solidFill>
                <a:srgbClr val="002060"/>
              </a:solidFill>
            </a:rPr>
            <a:t>XÃ HỘI</a:t>
          </a:r>
        </a:p>
        <a:p>
          <a:r>
            <a:rPr lang="en-US" sz="2400" b="1" dirty="0" err="1" smtClean="0">
              <a:solidFill>
                <a:srgbClr val="002060"/>
              </a:solidFill>
            </a:rPr>
            <a:t>Mạng</a:t>
          </a:r>
          <a:r>
            <a:rPr lang="en-US" sz="2400" b="1" dirty="0" smtClean="0">
              <a:solidFill>
                <a:srgbClr val="002060"/>
              </a:solidFill>
            </a:rPr>
            <a:t> </a:t>
          </a:r>
          <a:r>
            <a:rPr lang="en-US" sz="2400" b="1" dirty="0" err="1" smtClean="0">
              <a:solidFill>
                <a:srgbClr val="002060"/>
              </a:solidFill>
            </a:rPr>
            <a:t>xã</a:t>
          </a:r>
          <a:r>
            <a:rPr lang="en-US" sz="2400" b="1" dirty="0" smtClean="0">
              <a:solidFill>
                <a:srgbClr val="002060"/>
              </a:solidFill>
            </a:rPr>
            <a:t> </a:t>
          </a:r>
          <a:r>
            <a:rPr lang="en-US" sz="2400" b="1" dirty="0" err="1" smtClean="0">
              <a:solidFill>
                <a:srgbClr val="002060"/>
              </a:solidFill>
            </a:rPr>
            <a:t>hội</a:t>
          </a:r>
          <a:endParaRPr lang="en-US" sz="2400" b="1" dirty="0" smtClean="0">
            <a:solidFill>
              <a:srgbClr val="002060"/>
            </a:solidFill>
          </a:endParaRPr>
        </a:p>
        <a:p>
          <a:r>
            <a:rPr lang="en-US" sz="2400" b="1" dirty="0" err="1" smtClean="0">
              <a:solidFill>
                <a:srgbClr val="002060"/>
              </a:solidFill>
            </a:rPr>
            <a:t>Thông</a:t>
          </a:r>
          <a:r>
            <a:rPr lang="en-US" sz="2400" b="1" dirty="0" smtClean="0">
              <a:solidFill>
                <a:srgbClr val="002060"/>
              </a:solidFill>
            </a:rPr>
            <a:t> tin </a:t>
          </a:r>
          <a:r>
            <a:rPr lang="en-US" sz="2400" b="1" dirty="0" err="1" smtClean="0">
              <a:solidFill>
                <a:srgbClr val="002060"/>
              </a:solidFill>
            </a:rPr>
            <a:t>đa</a:t>
          </a:r>
          <a:r>
            <a:rPr lang="en-US" sz="2400" b="1" dirty="0" smtClean="0">
              <a:solidFill>
                <a:srgbClr val="002060"/>
              </a:solidFill>
            </a:rPr>
            <a:t> </a:t>
          </a:r>
          <a:r>
            <a:rPr lang="en-US" sz="2400" b="1" dirty="0" err="1" smtClean="0">
              <a:solidFill>
                <a:srgbClr val="002060"/>
              </a:solidFill>
            </a:rPr>
            <a:t>chiều</a:t>
          </a:r>
          <a:endParaRPr lang="en-US" sz="2400" b="1" dirty="0" smtClean="0">
            <a:solidFill>
              <a:srgbClr val="002060"/>
            </a:solidFill>
          </a:endParaRPr>
        </a:p>
        <a:p>
          <a:r>
            <a:rPr lang="en-US" sz="2400" b="1" dirty="0" err="1" smtClean="0">
              <a:solidFill>
                <a:srgbClr val="002060"/>
              </a:solidFill>
            </a:rPr>
            <a:t>Trào</a:t>
          </a:r>
          <a:r>
            <a:rPr lang="en-US" sz="2400" b="1" dirty="0" smtClean="0">
              <a:solidFill>
                <a:srgbClr val="002060"/>
              </a:solidFill>
            </a:rPr>
            <a:t> </a:t>
          </a:r>
          <a:r>
            <a:rPr lang="en-US" sz="2400" b="1" dirty="0" err="1" smtClean="0">
              <a:solidFill>
                <a:srgbClr val="002060"/>
              </a:solidFill>
            </a:rPr>
            <a:t>lưu</a:t>
          </a:r>
          <a:r>
            <a:rPr lang="en-US" sz="2400" b="1" dirty="0" smtClean="0">
              <a:solidFill>
                <a:srgbClr val="002060"/>
              </a:solidFill>
            </a:rPr>
            <a:t>, </a:t>
          </a:r>
          <a:r>
            <a:rPr lang="en-US" sz="2400" b="1" dirty="0" err="1" smtClean="0">
              <a:solidFill>
                <a:srgbClr val="002060"/>
              </a:solidFill>
            </a:rPr>
            <a:t>thần</a:t>
          </a:r>
          <a:r>
            <a:rPr lang="en-US" sz="2400" b="1" dirty="0" smtClean="0">
              <a:solidFill>
                <a:srgbClr val="002060"/>
              </a:solidFill>
            </a:rPr>
            <a:t> </a:t>
          </a:r>
          <a:r>
            <a:rPr lang="en-US" sz="2400" b="1" dirty="0" err="1" smtClean="0">
              <a:solidFill>
                <a:srgbClr val="002060"/>
              </a:solidFill>
            </a:rPr>
            <a:t>tượng</a:t>
          </a:r>
          <a:r>
            <a:rPr lang="en-US" sz="2400" b="1" dirty="0" smtClean="0">
              <a:solidFill>
                <a:srgbClr val="002060"/>
              </a:solidFill>
            </a:rPr>
            <a:t>…</a:t>
          </a:r>
          <a:endParaRPr lang="en-US" sz="2400" b="1" dirty="0">
            <a:solidFill>
              <a:srgbClr val="002060"/>
            </a:solidFill>
          </a:endParaRPr>
        </a:p>
      </dgm:t>
    </dgm:pt>
    <dgm:pt modelId="{C4650546-3340-472B-AED0-30F09029C8EB}" type="parTrans" cxnId="{26989B10-5349-455E-917A-897D1D36F1D2}">
      <dgm:prSet/>
      <dgm:spPr/>
      <dgm:t>
        <a:bodyPr/>
        <a:lstStyle/>
        <a:p>
          <a:endParaRPr lang="en-US"/>
        </a:p>
      </dgm:t>
    </dgm:pt>
    <dgm:pt modelId="{56F04903-16F4-4A07-AA8F-212896115715}" type="sibTrans" cxnId="{26989B10-5349-455E-917A-897D1D36F1D2}">
      <dgm:prSet/>
      <dgm:spPr/>
      <dgm:t>
        <a:bodyPr/>
        <a:lstStyle/>
        <a:p>
          <a:endParaRPr lang="en-US"/>
        </a:p>
      </dgm:t>
    </dgm:pt>
    <dgm:pt modelId="{EA8CF00E-FA6F-4FF3-A1B0-900ABB3A55DC}" type="pres">
      <dgm:prSet presAssocID="{2D9D4C61-A32A-4004-A977-876D7DD26481}" presName="diagram" presStyleCnt="0">
        <dgm:presLayoutVars>
          <dgm:chMax val="1"/>
          <dgm:dir/>
          <dgm:animLvl val="ctr"/>
          <dgm:resizeHandles val="exact"/>
        </dgm:presLayoutVars>
      </dgm:prSet>
      <dgm:spPr/>
      <dgm:t>
        <a:bodyPr/>
        <a:lstStyle/>
        <a:p>
          <a:endParaRPr lang="en-US"/>
        </a:p>
      </dgm:t>
    </dgm:pt>
    <dgm:pt modelId="{8792B046-7406-4042-AB63-30F291F41F0B}" type="pres">
      <dgm:prSet presAssocID="{2D9D4C61-A32A-4004-A977-876D7DD26481}" presName="matrix" presStyleCnt="0"/>
      <dgm:spPr/>
    </dgm:pt>
    <dgm:pt modelId="{318B792F-A4F5-4A70-B528-80BEF916924B}" type="pres">
      <dgm:prSet presAssocID="{2D9D4C61-A32A-4004-A977-876D7DD26481}" presName="tile1" presStyleLbl="node1" presStyleIdx="0" presStyleCnt="4"/>
      <dgm:spPr/>
      <dgm:t>
        <a:bodyPr/>
        <a:lstStyle/>
        <a:p>
          <a:endParaRPr lang="en-US"/>
        </a:p>
      </dgm:t>
    </dgm:pt>
    <dgm:pt modelId="{FF70547A-9E9E-46D7-A963-DA6BFD1C5983}" type="pres">
      <dgm:prSet presAssocID="{2D9D4C61-A32A-4004-A977-876D7DD26481}" presName="tile1text" presStyleLbl="node1" presStyleIdx="0" presStyleCnt="4">
        <dgm:presLayoutVars>
          <dgm:chMax val="0"/>
          <dgm:chPref val="0"/>
          <dgm:bulletEnabled val="1"/>
        </dgm:presLayoutVars>
      </dgm:prSet>
      <dgm:spPr/>
      <dgm:t>
        <a:bodyPr/>
        <a:lstStyle/>
        <a:p>
          <a:endParaRPr lang="en-US"/>
        </a:p>
      </dgm:t>
    </dgm:pt>
    <dgm:pt modelId="{13ACE6F6-48D5-425D-B2A8-90BFA429B8D1}" type="pres">
      <dgm:prSet presAssocID="{2D9D4C61-A32A-4004-A977-876D7DD26481}" presName="tile2" presStyleLbl="node1" presStyleIdx="1" presStyleCnt="4"/>
      <dgm:spPr/>
      <dgm:t>
        <a:bodyPr/>
        <a:lstStyle/>
        <a:p>
          <a:endParaRPr lang="en-US"/>
        </a:p>
      </dgm:t>
    </dgm:pt>
    <dgm:pt modelId="{3361A2AD-0997-4028-AC9A-E8CDA77C06F3}" type="pres">
      <dgm:prSet presAssocID="{2D9D4C61-A32A-4004-A977-876D7DD26481}" presName="tile2text" presStyleLbl="node1" presStyleIdx="1" presStyleCnt="4">
        <dgm:presLayoutVars>
          <dgm:chMax val="0"/>
          <dgm:chPref val="0"/>
          <dgm:bulletEnabled val="1"/>
        </dgm:presLayoutVars>
      </dgm:prSet>
      <dgm:spPr/>
      <dgm:t>
        <a:bodyPr/>
        <a:lstStyle/>
        <a:p>
          <a:endParaRPr lang="en-US"/>
        </a:p>
      </dgm:t>
    </dgm:pt>
    <dgm:pt modelId="{BA59B49E-73BC-4773-BE39-ED330B848BDD}" type="pres">
      <dgm:prSet presAssocID="{2D9D4C61-A32A-4004-A977-876D7DD26481}" presName="tile3" presStyleLbl="node1" presStyleIdx="2" presStyleCnt="4"/>
      <dgm:spPr/>
      <dgm:t>
        <a:bodyPr/>
        <a:lstStyle/>
        <a:p>
          <a:endParaRPr lang="en-US"/>
        </a:p>
      </dgm:t>
    </dgm:pt>
    <dgm:pt modelId="{95D6892A-B65A-43E9-BAFD-B8A0D88F83DE}" type="pres">
      <dgm:prSet presAssocID="{2D9D4C61-A32A-4004-A977-876D7DD26481}" presName="tile3text" presStyleLbl="node1" presStyleIdx="2" presStyleCnt="4">
        <dgm:presLayoutVars>
          <dgm:chMax val="0"/>
          <dgm:chPref val="0"/>
          <dgm:bulletEnabled val="1"/>
        </dgm:presLayoutVars>
      </dgm:prSet>
      <dgm:spPr/>
      <dgm:t>
        <a:bodyPr/>
        <a:lstStyle/>
        <a:p>
          <a:endParaRPr lang="en-US"/>
        </a:p>
      </dgm:t>
    </dgm:pt>
    <dgm:pt modelId="{DADBCB6C-B553-4691-A367-7F7E01D86E76}" type="pres">
      <dgm:prSet presAssocID="{2D9D4C61-A32A-4004-A977-876D7DD26481}" presName="tile4" presStyleLbl="node1" presStyleIdx="3" presStyleCnt="4"/>
      <dgm:spPr/>
      <dgm:t>
        <a:bodyPr/>
        <a:lstStyle/>
        <a:p>
          <a:endParaRPr lang="en-US"/>
        </a:p>
      </dgm:t>
    </dgm:pt>
    <dgm:pt modelId="{343D22D0-602B-4A1E-B5F3-EB52FDA94741}" type="pres">
      <dgm:prSet presAssocID="{2D9D4C61-A32A-4004-A977-876D7DD26481}" presName="tile4text" presStyleLbl="node1" presStyleIdx="3" presStyleCnt="4">
        <dgm:presLayoutVars>
          <dgm:chMax val="0"/>
          <dgm:chPref val="0"/>
          <dgm:bulletEnabled val="1"/>
        </dgm:presLayoutVars>
      </dgm:prSet>
      <dgm:spPr/>
      <dgm:t>
        <a:bodyPr/>
        <a:lstStyle/>
        <a:p>
          <a:endParaRPr lang="en-US"/>
        </a:p>
      </dgm:t>
    </dgm:pt>
    <dgm:pt modelId="{17E25FEB-CA68-4F10-A8DC-F53645F392EC}" type="pres">
      <dgm:prSet presAssocID="{2D9D4C61-A32A-4004-A977-876D7DD26481}" presName="centerTile" presStyleLbl="fgShp" presStyleIdx="0" presStyleCnt="1" custScaleY="81818">
        <dgm:presLayoutVars>
          <dgm:chMax val="0"/>
          <dgm:chPref val="0"/>
        </dgm:presLayoutVars>
      </dgm:prSet>
      <dgm:spPr/>
      <dgm:t>
        <a:bodyPr/>
        <a:lstStyle/>
        <a:p>
          <a:endParaRPr lang="en-US"/>
        </a:p>
      </dgm:t>
    </dgm:pt>
  </dgm:ptLst>
  <dgm:cxnLst>
    <dgm:cxn modelId="{6B15855E-F8BC-428B-9128-9E1D98E5E7B8}" type="presOf" srcId="{199B13B2-ED0C-4EBB-B567-54A1DF8FA7A4}" destId="{3361A2AD-0997-4028-AC9A-E8CDA77C06F3}" srcOrd="1" destOrd="0" presId="urn:microsoft.com/office/officeart/2005/8/layout/matrix1"/>
    <dgm:cxn modelId="{51627EAA-AD01-494C-A43D-1B563CADB57E}" srcId="{CA918733-31B4-4034-90C6-FB217A260934}" destId="{07F33E3E-269E-44F9-94B2-F5D468192ED2}" srcOrd="0" destOrd="0" parTransId="{F24A7EE6-FBBA-4DE8-8EB9-49FC238FAF3C}" sibTransId="{E09807A8-4985-47C2-BC99-57C19E8897CA}"/>
    <dgm:cxn modelId="{C0FB212D-AF07-499B-A6CA-57A349C995E8}" srcId="{CA918733-31B4-4034-90C6-FB217A260934}" destId="{199B13B2-ED0C-4EBB-B567-54A1DF8FA7A4}" srcOrd="1" destOrd="0" parTransId="{81096344-D0AF-4785-A33F-0A82FB16C571}" sibTransId="{D2442402-9E18-425D-A8AD-52F0A1C3E38B}"/>
    <dgm:cxn modelId="{26989B10-5349-455E-917A-897D1D36F1D2}" srcId="{CA918733-31B4-4034-90C6-FB217A260934}" destId="{2AEEAF0B-0408-4D9F-8200-93DF5B69BA4F}" srcOrd="3" destOrd="0" parTransId="{C4650546-3340-472B-AED0-30F09029C8EB}" sibTransId="{56F04903-16F4-4A07-AA8F-212896115715}"/>
    <dgm:cxn modelId="{F5F0BE0F-95CE-4301-8222-004C50BF61D1}" type="presOf" srcId="{CA918733-31B4-4034-90C6-FB217A260934}" destId="{17E25FEB-CA68-4F10-A8DC-F53645F392EC}" srcOrd="0" destOrd="0" presId="urn:microsoft.com/office/officeart/2005/8/layout/matrix1"/>
    <dgm:cxn modelId="{516575C1-861D-4E24-8D1C-3BED34871649}" type="presOf" srcId="{07F33E3E-269E-44F9-94B2-F5D468192ED2}" destId="{FF70547A-9E9E-46D7-A963-DA6BFD1C5983}" srcOrd="1" destOrd="0" presId="urn:microsoft.com/office/officeart/2005/8/layout/matrix1"/>
    <dgm:cxn modelId="{EA6B7134-100E-49F7-A3BB-33CC06388578}" type="presOf" srcId="{199B13B2-ED0C-4EBB-B567-54A1DF8FA7A4}" destId="{13ACE6F6-48D5-425D-B2A8-90BFA429B8D1}" srcOrd="0" destOrd="0" presId="urn:microsoft.com/office/officeart/2005/8/layout/matrix1"/>
    <dgm:cxn modelId="{A1DC81D2-3ADC-4531-A54D-DE7389AEAABC}" srcId="{2D9D4C61-A32A-4004-A977-876D7DD26481}" destId="{CA918733-31B4-4034-90C6-FB217A260934}" srcOrd="0" destOrd="0" parTransId="{880D28D4-804A-4AB2-B62C-24CF05C8C256}" sibTransId="{E494D1A0-315A-42A3-B619-85C85DB77C94}"/>
    <dgm:cxn modelId="{0856B463-2970-4390-AD05-01936C75D481}" srcId="{CA918733-31B4-4034-90C6-FB217A260934}" destId="{ECD580F1-6C2A-4FAE-8F71-2F94925CE192}" srcOrd="2" destOrd="0" parTransId="{004291A1-192E-43A9-A26C-415E48DB0861}" sibTransId="{DA8B9C3B-3EEF-4C93-9FD9-C34BB4B60AA2}"/>
    <dgm:cxn modelId="{45E1A665-8E8B-4D6B-BC96-BC40F10E2F45}" type="presOf" srcId="{2AEEAF0B-0408-4D9F-8200-93DF5B69BA4F}" destId="{343D22D0-602B-4A1E-B5F3-EB52FDA94741}" srcOrd="1" destOrd="0" presId="urn:microsoft.com/office/officeart/2005/8/layout/matrix1"/>
    <dgm:cxn modelId="{96037F61-C57A-48EB-A849-0E769A99EEFD}" type="presOf" srcId="{2D9D4C61-A32A-4004-A977-876D7DD26481}" destId="{EA8CF00E-FA6F-4FF3-A1B0-900ABB3A55DC}" srcOrd="0" destOrd="0" presId="urn:microsoft.com/office/officeart/2005/8/layout/matrix1"/>
    <dgm:cxn modelId="{F6366330-F2A9-45D3-8FF1-6375645998DC}" type="presOf" srcId="{2AEEAF0B-0408-4D9F-8200-93DF5B69BA4F}" destId="{DADBCB6C-B553-4691-A367-7F7E01D86E76}" srcOrd="0" destOrd="0" presId="urn:microsoft.com/office/officeart/2005/8/layout/matrix1"/>
    <dgm:cxn modelId="{D8DDBBB3-D7BD-4F99-BF8E-8B808587D2CF}" type="presOf" srcId="{ECD580F1-6C2A-4FAE-8F71-2F94925CE192}" destId="{95D6892A-B65A-43E9-BAFD-B8A0D88F83DE}" srcOrd="1" destOrd="0" presId="urn:microsoft.com/office/officeart/2005/8/layout/matrix1"/>
    <dgm:cxn modelId="{C662B4D5-787D-445C-86A3-1D8E17955BA8}" type="presOf" srcId="{07F33E3E-269E-44F9-94B2-F5D468192ED2}" destId="{318B792F-A4F5-4A70-B528-80BEF916924B}" srcOrd="0" destOrd="0" presId="urn:microsoft.com/office/officeart/2005/8/layout/matrix1"/>
    <dgm:cxn modelId="{5FBEC485-3CF9-4045-9BF0-3D8FF775E7D6}" type="presOf" srcId="{ECD580F1-6C2A-4FAE-8F71-2F94925CE192}" destId="{BA59B49E-73BC-4773-BE39-ED330B848BDD}" srcOrd="0" destOrd="0" presId="urn:microsoft.com/office/officeart/2005/8/layout/matrix1"/>
    <dgm:cxn modelId="{4D3B0F5D-2F16-4DA2-9EB0-DF58CB4AC8B1}" type="presParOf" srcId="{EA8CF00E-FA6F-4FF3-A1B0-900ABB3A55DC}" destId="{8792B046-7406-4042-AB63-30F291F41F0B}" srcOrd="0" destOrd="0" presId="urn:microsoft.com/office/officeart/2005/8/layout/matrix1"/>
    <dgm:cxn modelId="{FE5BCC89-8B43-4FA1-9335-F13F2363A75F}" type="presParOf" srcId="{8792B046-7406-4042-AB63-30F291F41F0B}" destId="{318B792F-A4F5-4A70-B528-80BEF916924B}" srcOrd="0" destOrd="0" presId="urn:microsoft.com/office/officeart/2005/8/layout/matrix1"/>
    <dgm:cxn modelId="{E3CCD076-17C6-4A14-B923-8A48DB4DE1F9}" type="presParOf" srcId="{8792B046-7406-4042-AB63-30F291F41F0B}" destId="{FF70547A-9E9E-46D7-A963-DA6BFD1C5983}" srcOrd="1" destOrd="0" presId="urn:microsoft.com/office/officeart/2005/8/layout/matrix1"/>
    <dgm:cxn modelId="{ED2FDDBC-A737-474D-842D-A7ABFD34C937}" type="presParOf" srcId="{8792B046-7406-4042-AB63-30F291F41F0B}" destId="{13ACE6F6-48D5-425D-B2A8-90BFA429B8D1}" srcOrd="2" destOrd="0" presId="urn:microsoft.com/office/officeart/2005/8/layout/matrix1"/>
    <dgm:cxn modelId="{224B281F-1273-47B4-9BB8-0ACAFEF2AE73}" type="presParOf" srcId="{8792B046-7406-4042-AB63-30F291F41F0B}" destId="{3361A2AD-0997-4028-AC9A-E8CDA77C06F3}" srcOrd="3" destOrd="0" presId="urn:microsoft.com/office/officeart/2005/8/layout/matrix1"/>
    <dgm:cxn modelId="{DBBF27A1-354E-4CB7-9E07-FBCF5B9C47DB}" type="presParOf" srcId="{8792B046-7406-4042-AB63-30F291F41F0B}" destId="{BA59B49E-73BC-4773-BE39-ED330B848BDD}" srcOrd="4" destOrd="0" presId="urn:microsoft.com/office/officeart/2005/8/layout/matrix1"/>
    <dgm:cxn modelId="{5FB4B0BA-0263-42E8-A011-0F4AE238F9F9}" type="presParOf" srcId="{8792B046-7406-4042-AB63-30F291F41F0B}" destId="{95D6892A-B65A-43E9-BAFD-B8A0D88F83DE}" srcOrd="5" destOrd="0" presId="urn:microsoft.com/office/officeart/2005/8/layout/matrix1"/>
    <dgm:cxn modelId="{A2FAA935-579A-4911-80C1-25AA9E231179}" type="presParOf" srcId="{8792B046-7406-4042-AB63-30F291F41F0B}" destId="{DADBCB6C-B553-4691-A367-7F7E01D86E76}" srcOrd="6" destOrd="0" presId="urn:microsoft.com/office/officeart/2005/8/layout/matrix1"/>
    <dgm:cxn modelId="{AE0C38A8-1F93-4A39-AEEA-44C4588E0C53}" type="presParOf" srcId="{8792B046-7406-4042-AB63-30F291F41F0B}" destId="{343D22D0-602B-4A1E-B5F3-EB52FDA94741}" srcOrd="7" destOrd="0" presId="urn:microsoft.com/office/officeart/2005/8/layout/matrix1"/>
    <dgm:cxn modelId="{624CAD7E-DA73-4B4B-A206-F76068D2737E}" type="presParOf" srcId="{EA8CF00E-FA6F-4FF3-A1B0-900ABB3A55DC}" destId="{17E25FEB-CA68-4F10-A8DC-F53645F392EC}"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3C4ABF-5E3F-CD49-AFD0-2C6FF0459A16}" type="doc">
      <dgm:prSet loTypeId="urn:microsoft.com/office/officeart/2008/layout/VerticalCurvedList" loCatId="" qsTypeId="urn:microsoft.com/office/officeart/2005/8/quickstyle/simple4" qsCatId="simple" csTypeId="urn:microsoft.com/office/officeart/2005/8/colors/accent1_3" csCatId="accent1" phldr="1"/>
      <dgm:spPr/>
      <dgm:t>
        <a:bodyPr/>
        <a:lstStyle/>
        <a:p>
          <a:endParaRPr lang="en-US"/>
        </a:p>
      </dgm:t>
    </dgm:pt>
    <dgm:pt modelId="{4783556F-16D3-314B-B443-AECF95209CB6}">
      <dgm:prSet custT="1"/>
      <dgm:spPr>
        <a:gradFill rotWithShape="0">
          <a:gsLst>
            <a:gs pos="0">
              <a:srgbClr val="5E9EFF"/>
            </a:gs>
            <a:gs pos="39999">
              <a:srgbClr val="85C2FF"/>
            </a:gs>
            <a:gs pos="70000">
              <a:srgbClr val="C4D6EB"/>
            </a:gs>
            <a:gs pos="100000">
              <a:srgbClr val="FFEBFA"/>
            </a:gs>
          </a:gsLst>
          <a:lin ang="4140000" scaled="0"/>
        </a:gradFill>
      </dgm:spPr>
      <dgm:t>
        <a:bodyPr/>
        <a:lstStyle/>
        <a:p>
          <a:pPr algn="l" rtl="0"/>
          <a:r>
            <a:rPr lang="fr-FR" sz="2600" b="1" smtClean="0">
              <a:solidFill>
                <a:srgbClr val="000000"/>
              </a:solidFill>
            </a:rPr>
            <a:t>Bướng bỉnh, không nghe lời</a:t>
          </a:r>
          <a:endParaRPr lang="fr-FR" sz="2600" b="1">
            <a:solidFill>
              <a:srgbClr val="000000"/>
            </a:solidFill>
          </a:endParaRPr>
        </a:p>
      </dgm:t>
    </dgm:pt>
    <dgm:pt modelId="{CC6F0C71-8067-A84B-AE8E-1716CE1FD340}" type="parTrans" cxnId="{304E6AF9-9354-C44D-866C-B6E71430DFC3}">
      <dgm:prSet/>
      <dgm:spPr/>
      <dgm:t>
        <a:bodyPr/>
        <a:lstStyle/>
        <a:p>
          <a:endParaRPr lang="en-US">
            <a:solidFill>
              <a:srgbClr val="000000"/>
            </a:solidFill>
          </a:endParaRPr>
        </a:p>
      </dgm:t>
    </dgm:pt>
    <dgm:pt modelId="{DC3E8214-DA0A-164A-AA77-E1B66807ACC1}" type="sibTrans" cxnId="{304E6AF9-9354-C44D-866C-B6E71430DFC3}">
      <dgm:prSet/>
      <dgm:spPr/>
      <dgm:t>
        <a:bodyPr/>
        <a:lstStyle/>
        <a:p>
          <a:endParaRPr lang="en-US">
            <a:solidFill>
              <a:srgbClr val="000000"/>
            </a:solidFill>
          </a:endParaRPr>
        </a:p>
      </dgm:t>
    </dgm:pt>
    <dgm:pt modelId="{E7596A6A-2D35-7049-B568-A64FDDE45CE7}">
      <dgm:prSet custT="1"/>
      <dgm:spPr>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4140000" scaled="0"/>
        </a:gradFill>
      </dgm:spPr>
      <dgm:t>
        <a:bodyPr/>
        <a:lstStyle/>
        <a:p>
          <a:pPr algn="l" rtl="0"/>
          <a:r>
            <a:rPr lang="pt-BR" sz="2600" b="1" dirty="0" smtClean="0">
              <a:solidFill>
                <a:srgbClr val="000000"/>
              </a:solidFill>
            </a:rPr>
            <a:t>Trở nên lầm lỳ ít nói, xa lánh người lớn.</a:t>
          </a:r>
          <a:endParaRPr lang="pt-BR" sz="2600" b="1" dirty="0">
            <a:solidFill>
              <a:srgbClr val="000000"/>
            </a:solidFill>
          </a:endParaRPr>
        </a:p>
      </dgm:t>
    </dgm:pt>
    <dgm:pt modelId="{9E613B7D-29D8-BF4D-A3DF-EF89CDA5B625}" type="parTrans" cxnId="{EFF3CEC5-BB42-1743-ACE7-8F7CF9930F06}">
      <dgm:prSet/>
      <dgm:spPr/>
      <dgm:t>
        <a:bodyPr/>
        <a:lstStyle/>
        <a:p>
          <a:endParaRPr lang="en-US">
            <a:solidFill>
              <a:srgbClr val="000000"/>
            </a:solidFill>
          </a:endParaRPr>
        </a:p>
      </dgm:t>
    </dgm:pt>
    <dgm:pt modelId="{58DE796B-5DBF-7A48-9441-2C0471B51EE0}" type="sibTrans" cxnId="{EFF3CEC5-BB42-1743-ACE7-8F7CF9930F06}">
      <dgm:prSet/>
      <dgm:spPr/>
      <dgm:t>
        <a:bodyPr/>
        <a:lstStyle/>
        <a:p>
          <a:endParaRPr lang="en-US">
            <a:solidFill>
              <a:srgbClr val="000000"/>
            </a:solidFill>
          </a:endParaRPr>
        </a:p>
      </dgm:t>
    </dgm:pt>
    <dgm:pt modelId="{957E4D09-4E54-A743-BB06-AFFB7A09E476}">
      <dgm:prSet custT="1"/>
      <dgm:spPr>
        <a:gradFill rotWithShape="0">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4140000" scaled="0"/>
        </a:gradFill>
      </dgm:spPr>
      <dgm:t>
        <a:bodyPr/>
        <a:lstStyle/>
        <a:p>
          <a:pPr algn="l" rtl="0"/>
          <a:r>
            <a:rPr lang="hr-HR" sz="2600" b="1" smtClean="0">
              <a:solidFill>
                <a:srgbClr val="000000"/>
              </a:solidFill>
            </a:rPr>
            <a:t>Thái độ bất cần, tạo sự “khác biệt”</a:t>
          </a:r>
          <a:endParaRPr lang="hr-HR" sz="2600" b="1">
            <a:solidFill>
              <a:srgbClr val="000000"/>
            </a:solidFill>
          </a:endParaRPr>
        </a:p>
      </dgm:t>
    </dgm:pt>
    <dgm:pt modelId="{4312E0EC-492D-2047-B1C8-68435D3DD8A4}" type="parTrans" cxnId="{DB5C1109-916A-9344-B1EC-27FC7CE6E632}">
      <dgm:prSet/>
      <dgm:spPr/>
      <dgm:t>
        <a:bodyPr/>
        <a:lstStyle/>
        <a:p>
          <a:endParaRPr lang="en-US">
            <a:solidFill>
              <a:srgbClr val="000000"/>
            </a:solidFill>
          </a:endParaRPr>
        </a:p>
      </dgm:t>
    </dgm:pt>
    <dgm:pt modelId="{82313275-62B6-024E-BB6D-890ACF8F4824}" type="sibTrans" cxnId="{DB5C1109-916A-9344-B1EC-27FC7CE6E632}">
      <dgm:prSet/>
      <dgm:spPr/>
      <dgm:t>
        <a:bodyPr/>
        <a:lstStyle/>
        <a:p>
          <a:endParaRPr lang="en-US">
            <a:solidFill>
              <a:srgbClr val="000000"/>
            </a:solidFill>
          </a:endParaRPr>
        </a:p>
      </dgm:t>
    </dgm:pt>
    <dgm:pt modelId="{12AFAF73-0BFD-9148-BB3B-45F5B0A9AA6D}">
      <dgm:prSet custT="1"/>
      <dgm:spPr>
        <a:gradFill rotWithShape="0">
          <a:gsLst>
            <a:gs pos="0">
              <a:srgbClr val="8488C4"/>
            </a:gs>
            <a:gs pos="53000">
              <a:srgbClr val="D4DEFF"/>
            </a:gs>
            <a:gs pos="83000">
              <a:srgbClr val="D4DEFF"/>
            </a:gs>
            <a:gs pos="100000">
              <a:srgbClr val="96AB94"/>
            </a:gs>
          </a:gsLst>
          <a:lin ang="4140000" scaled="0"/>
        </a:gradFill>
      </dgm:spPr>
      <dgm:t>
        <a:bodyPr/>
        <a:lstStyle/>
        <a:p>
          <a:pPr algn="l" rtl="0"/>
          <a:r>
            <a:rPr lang="pt-BR" sz="2600" b="1" smtClean="0">
              <a:solidFill>
                <a:srgbClr val="000000"/>
              </a:solidFill>
            </a:rPr>
            <a:t>Có những hành vi lệch chuẩn, gây hấn, vi phạm pháp luật…</a:t>
          </a:r>
          <a:endParaRPr lang="pt-BR" sz="2600" b="1">
            <a:solidFill>
              <a:srgbClr val="000000"/>
            </a:solidFill>
          </a:endParaRPr>
        </a:p>
      </dgm:t>
    </dgm:pt>
    <dgm:pt modelId="{07D63040-B7FA-FB47-84FC-4851692F5CA4}" type="parTrans" cxnId="{E68FFF2E-E4A8-1448-9D3F-4621984A0055}">
      <dgm:prSet/>
      <dgm:spPr/>
      <dgm:t>
        <a:bodyPr/>
        <a:lstStyle/>
        <a:p>
          <a:endParaRPr lang="en-US">
            <a:solidFill>
              <a:srgbClr val="000000"/>
            </a:solidFill>
          </a:endParaRPr>
        </a:p>
      </dgm:t>
    </dgm:pt>
    <dgm:pt modelId="{9426BBDF-3DAD-6849-986E-4E6B095C01B3}" type="sibTrans" cxnId="{E68FFF2E-E4A8-1448-9D3F-4621984A0055}">
      <dgm:prSet/>
      <dgm:spPr/>
      <dgm:t>
        <a:bodyPr/>
        <a:lstStyle/>
        <a:p>
          <a:endParaRPr lang="en-US">
            <a:solidFill>
              <a:srgbClr val="000000"/>
            </a:solidFill>
          </a:endParaRPr>
        </a:p>
      </dgm:t>
    </dgm:pt>
    <dgm:pt modelId="{4E922B66-6D4F-3943-93B2-9D98DA3D50CA}">
      <dgm:prSet custT="1"/>
      <dgm:spPr>
        <a:gradFill rotWithShape="0">
          <a:gsLst>
            <a:gs pos="0">
              <a:srgbClr val="03D4A8"/>
            </a:gs>
            <a:gs pos="25000">
              <a:srgbClr val="21D6E0"/>
            </a:gs>
            <a:gs pos="75000">
              <a:srgbClr val="0087E6"/>
            </a:gs>
            <a:gs pos="100000">
              <a:srgbClr val="005CBF"/>
            </a:gs>
          </a:gsLst>
          <a:lin ang="4140000" scaled="0"/>
        </a:gradFill>
      </dgm:spPr>
      <dgm:t>
        <a:bodyPr/>
        <a:lstStyle/>
        <a:p>
          <a:pPr algn="l" rtl="0"/>
          <a:r>
            <a:rPr lang="hr-HR" sz="2600" b="1" smtClean="0">
              <a:solidFill>
                <a:srgbClr val="000000"/>
              </a:solidFill>
            </a:rPr>
            <a:t>Bế tắc… và có thể dẫn đến tự tử</a:t>
          </a:r>
          <a:endParaRPr lang="hr-HR" sz="2600" b="1">
            <a:solidFill>
              <a:srgbClr val="000000"/>
            </a:solidFill>
          </a:endParaRPr>
        </a:p>
      </dgm:t>
    </dgm:pt>
    <dgm:pt modelId="{EA16C984-7949-B741-A2A0-ECB7B00CEA8F}" type="parTrans" cxnId="{EB7D05A7-C5F0-7744-835A-199469C71C96}">
      <dgm:prSet/>
      <dgm:spPr/>
      <dgm:t>
        <a:bodyPr/>
        <a:lstStyle/>
        <a:p>
          <a:endParaRPr lang="en-US">
            <a:solidFill>
              <a:srgbClr val="000000"/>
            </a:solidFill>
          </a:endParaRPr>
        </a:p>
      </dgm:t>
    </dgm:pt>
    <dgm:pt modelId="{BF200CBA-0F32-4246-AC27-148065F78C59}" type="sibTrans" cxnId="{EB7D05A7-C5F0-7744-835A-199469C71C96}">
      <dgm:prSet/>
      <dgm:spPr/>
      <dgm:t>
        <a:bodyPr/>
        <a:lstStyle/>
        <a:p>
          <a:endParaRPr lang="en-US">
            <a:solidFill>
              <a:srgbClr val="000000"/>
            </a:solidFill>
          </a:endParaRPr>
        </a:p>
      </dgm:t>
    </dgm:pt>
    <dgm:pt modelId="{5E8BCD17-1EC6-0641-9A9D-54BE9EA836E2}" type="pres">
      <dgm:prSet presAssocID="{4D3C4ABF-5E3F-CD49-AFD0-2C6FF0459A16}" presName="Name0" presStyleCnt="0">
        <dgm:presLayoutVars>
          <dgm:chMax val="7"/>
          <dgm:chPref val="7"/>
          <dgm:dir/>
        </dgm:presLayoutVars>
      </dgm:prSet>
      <dgm:spPr/>
      <dgm:t>
        <a:bodyPr/>
        <a:lstStyle/>
        <a:p>
          <a:endParaRPr lang="en-US"/>
        </a:p>
      </dgm:t>
    </dgm:pt>
    <dgm:pt modelId="{4D66D802-25F9-BB48-B8A9-2D9F8188CE5F}" type="pres">
      <dgm:prSet presAssocID="{4D3C4ABF-5E3F-CD49-AFD0-2C6FF0459A16}" presName="Name1" presStyleCnt="0"/>
      <dgm:spPr/>
    </dgm:pt>
    <dgm:pt modelId="{9D65640F-A540-C142-9224-D141DEB5E98B}" type="pres">
      <dgm:prSet presAssocID="{4D3C4ABF-5E3F-CD49-AFD0-2C6FF0459A16}" presName="cycle" presStyleCnt="0"/>
      <dgm:spPr/>
    </dgm:pt>
    <dgm:pt modelId="{6A746699-34F8-F44A-9521-4813D6A7240C}" type="pres">
      <dgm:prSet presAssocID="{4D3C4ABF-5E3F-CD49-AFD0-2C6FF0459A16}" presName="srcNode" presStyleLbl="node1" presStyleIdx="0" presStyleCnt="5"/>
      <dgm:spPr/>
    </dgm:pt>
    <dgm:pt modelId="{EC523489-F8C3-DC4F-A282-27D3577FA4B1}" type="pres">
      <dgm:prSet presAssocID="{4D3C4ABF-5E3F-CD49-AFD0-2C6FF0459A16}" presName="conn" presStyleLbl="parChTrans1D2" presStyleIdx="0" presStyleCnt="1"/>
      <dgm:spPr/>
      <dgm:t>
        <a:bodyPr/>
        <a:lstStyle/>
        <a:p>
          <a:endParaRPr lang="en-US"/>
        </a:p>
      </dgm:t>
    </dgm:pt>
    <dgm:pt modelId="{7ABC55C8-7341-8A49-89F2-13C20C39B795}" type="pres">
      <dgm:prSet presAssocID="{4D3C4ABF-5E3F-CD49-AFD0-2C6FF0459A16}" presName="extraNode" presStyleLbl="node1" presStyleIdx="0" presStyleCnt="5"/>
      <dgm:spPr/>
    </dgm:pt>
    <dgm:pt modelId="{2EE6F867-C00C-1C45-B4C1-2E3909907E11}" type="pres">
      <dgm:prSet presAssocID="{4D3C4ABF-5E3F-CD49-AFD0-2C6FF0459A16}" presName="dstNode" presStyleLbl="node1" presStyleIdx="0" presStyleCnt="5"/>
      <dgm:spPr/>
    </dgm:pt>
    <dgm:pt modelId="{7D90743B-95B1-F642-B336-B1617F1F270A}" type="pres">
      <dgm:prSet presAssocID="{4783556F-16D3-314B-B443-AECF95209CB6}" presName="text_1" presStyleLbl="node1" presStyleIdx="0" presStyleCnt="5">
        <dgm:presLayoutVars>
          <dgm:bulletEnabled val="1"/>
        </dgm:presLayoutVars>
      </dgm:prSet>
      <dgm:spPr/>
      <dgm:t>
        <a:bodyPr/>
        <a:lstStyle/>
        <a:p>
          <a:endParaRPr lang="en-US"/>
        </a:p>
      </dgm:t>
    </dgm:pt>
    <dgm:pt modelId="{088ED8F9-5F8B-2E44-A137-9EED887B7C14}" type="pres">
      <dgm:prSet presAssocID="{4783556F-16D3-314B-B443-AECF95209CB6}" presName="accent_1" presStyleCnt="0"/>
      <dgm:spPr/>
    </dgm:pt>
    <dgm:pt modelId="{1D8AAFE9-78EB-1B47-8339-AC552341AA1B}" type="pres">
      <dgm:prSet presAssocID="{4783556F-16D3-314B-B443-AECF95209CB6}" presName="accentRepeatNode" presStyleLbl="solidFgAcc1" presStyleIdx="0" presStyleCnt="5"/>
      <dgm:spPr/>
    </dgm:pt>
    <dgm:pt modelId="{C88E4414-46C9-0A43-A229-BE14381231B7}" type="pres">
      <dgm:prSet presAssocID="{E7596A6A-2D35-7049-B568-A64FDDE45CE7}" presName="text_2" presStyleLbl="node1" presStyleIdx="1" presStyleCnt="5">
        <dgm:presLayoutVars>
          <dgm:bulletEnabled val="1"/>
        </dgm:presLayoutVars>
      </dgm:prSet>
      <dgm:spPr/>
      <dgm:t>
        <a:bodyPr/>
        <a:lstStyle/>
        <a:p>
          <a:endParaRPr lang="en-US"/>
        </a:p>
      </dgm:t>
    </dgm:pt>
    <dgm:pt modelId="{30706929-66A4-D54A-A824-91A4A7E56F45}" type="pres">
      <dgm:prSet presAssocID="{E7596A6A-2D35-7049-B568-A64FDDE45CE7}" presName="accent_2" presStyleCnt="0"/>
      <dgm:spPr/>
    </dgm:pt>
    <dgm:pt modelId="{D9555F9C-F57F-6F41-A8B3-B64F38998419}" type="pres">
      <dgm:prSet presAssocID="{E7596A6A-2D35-7049-B568-A64FDDE45CE7}" presName="accentRepeatNode" presStyleLbl="solidFgAcc1" presStyleIdx="1" presStyleCnt="5"/>
      <dgm:spPr/>
    </dgm:pt>
    <dgm:pt modelId="{64031083-6CEF-AC4C-BD1A-4F604BC39CD7}" type="pres">
      <dgm:prSet presAssocID="{957E4D09-4E54-A743-BB06-AFFB7A09E476}" presName="text_3" presStyleLbl="node1" presStyleIdx="2" presStyleCnt="5">
        <dgm:presLayoutVars>
          <dgm:bulletEnabled val="1"/>
        </dgm:presLayoutVars>
      </dgm:prSet>
      <dgm:spPr/>
      <dgm:t>
        <a:bodyPr/>
        <a:lstStyle/>
        <a:p>
          <a:endParaRPr lang="en-US"/>
        </a:p>
      </dgm:t>
    </dgm:pt>
    <dgm:pt modelId="{86624E4C-5128-5B42-BDDA-9AC1CAEEB27B}" type="pres">
      <dgm:prSet presAssocID="{957E4D09-4E54-A743-BB06-AFFB7A09E476}" presName="accent_3" presStyleCnt="0"/>
      <dgm:spPr/>
    </dgm:pt>
    <dgm:pt modelId="{DE5F2362-31D2-C649-9125-D68DDC84983E}" type="pres">
      <dgm:prSet presAssocID="{957E4D09-4E54-A743-BB06-AFFB7A09E476}" presName="accentRepeatNode" presStyleLbl="solidFgAcc1" presStyleIdx="2" presStyleCnt="5"/>
      <dgm:spPr/>
    </dgm:pt>
    <dgm:pt modelId="{F4BAD52B-5F98-F04D-944B-C8F56CB911A5}" type="pres">
      <dgm:prSet presAssocID="{12AFAF73-0BFD-9148-BB3B-45F5B0A9AA6D}" presName="text_4" presStyleLbl="node1" presStyleIdx="3" presStyleCnt="5">
        <dgm:presLayoutVars>
          <dgm:bulletEnabled val="1"/>
        </dgm:presLayoutVars>
      </dgm:prSet>
      <dgm:spPr/>
      <dgm:t>
        <a:bodyPr/>
        <a:lstStyle/>
        <a:p>
          <a:endParaRPr lang="en-US"/>
        </a:p>
      </dgm:t>
    </dgm:pt>
    <dgm:pt modelId="{8D9C13CC-0B6E-D545-842E-00465E54D9BF}" type="pres">
      <dgm:prSet presAssocID="{12AFAF73-0BFD-9148-BB3B-45F5B0A9AA6D}" presName="accent_4" presStyleCnt="0"/>
      <dgm:spPr/>
    </dgm:pt>
    <dgm:pt modelId="{A0C58627-C01A-0B4A-BEDC-95B75A28690B}" type="pres">
      <dgm:prSet presAssocID="{12AFAF73-0BFD-9148-BB3B-45F5B0A9AA6D}" presName="accentRepeatNode" presStyleLbl="solidFgAcc1" presStyleIdx="3" presStyleCnt="5"/>
      <dgm:spPr/>
    </dgm:pt>
    <dgm:pt modelId="{9C471C26-291E-0242-94D0-E11A8CB79621}" type="pres">
      <dgm:prSet presAssocID="{4E922B66-6D4F-3943-93B2-9D98DA3D50CA}" presName="text_5" presStyleLbl="node1" presStyleIdx="4" presStyleCnt="5">
        <dgm:presLayoutVars>
          <dgm:bulletEnabled val="1"/>
        </dgm:presLayoutVars>
      </dgm:prSet>
      <dgm:spPr/>
      <dgm:t>
        <a:bodyPr/>
        <a:lstStyle/>
        <a:p>
          <a:endParaRPr lang="en-US"/>
        </a:p>
      </dgm:t>
    </dgm:pt>
    <dgm:pt modelId="{D514DC2F-10F6-5547-B8C4-637AEF9B2B80}" type="pres">
      <dgm:prSet presAssocID="{4E922B66-6D4F-3943-93B2-9D98DA3D50CA}" presName="accent_5" presStyleCnt="0"/>
      <dgm:spPr/>
    </dgm:pt>
    <dgm:pt modelId="{4FF24A08-635A-7447-89F0-0D6864BFAE0C}" type="pres">
      <dgm:prSet presAssocID="{4E922B66-6D4F-3943-93B2-9D98DA3D50CA}" presName="accentRepeatNode" presStyleLbl="solidFgAcc1" presStyleIdx="4" presStyleCnt="5"/>
      <dgm:spPr/>
    </dgm:pt>
  </dgm:ptLst>
  <dgm:cxnLst>
    <dgm:cxn modelId="{B37C7CCF-193F-4BED-9330-8B6E8121476B}" type="presOf" srcId="{12AFAF73-0BFD-9148-BB3B-45F5B0A9AA6D}" destId="{F4BAD52B-5F98-F04D-944B-C8F56CB911A5}" srcOrd="0" destOrd="0" presId="urn:microsoft.com/office/officeart/2008/layout/VerticalCurvedList"/>
    <dgm:cxn modelId="{1B545AF9-E262-4580-BCC0-CB811E3A4700}" type="presOf" srcId="{4E922B66-6D4F-3943-93B2-9D98DA3D50CA}" destId="{9C471C26-291E-0242-94D0-E11A8CB79621}" srcOrd="0" destOrd="0" presId="urn:microsoft.com/office/officeart/2008/layout/VerticalCurvedList"/>
    <dgm:cxn modelId="{EAD491C6-0EBC-4B03-A4A1-54C9DC7A8068}" type="presOf" srcId="{4D3C4ABF-5E3F-CD49-AFD0-2C6FF0459A16}" destId="{5E8BCD17-1EC6-0641-9A9D-54BE9EA836E2}" srcOrd="0" destOrd="0" presId="urn:microsoft.com/office/officeart/2008/layout/VerticalCurvedList"/>
    <dgm:cxn modelId="{E68FFF2E-E4A8-1448-9D3F-4621984A0055}" srcId="{4D3C4ABF-5E3F-CD49-AFD0-2C6FF0459A16}" destId="{12AFAF73-0BFD-9148-BB3B-45F5B0A9AA6D}" srcOrd="3" destOrd="0" parTransId="{07D63040-B7FA-FB47-84FC-4851692F5CA4}" sibTransId="{9426BBDF-3DAD-6849-986E-4E6B095C01B3}"/>
    <dgm:cxn modelId="{DB5C1109-916A-9344-B1EC-27FC7CE6E632}" srcId="{4D3C4ABF-5E3F-CD49-AFD0-2C6FF0459A16}" destId="{957E4D09-4E54-A743-BB06-AFFB7A09E476}" srcOrd="2" destOrd="0" parTransId="{4312E0EC-492D-2047-B1C8-68435D3DD8A4}" sibTransId="{82313275-62B6-024E-BB6D-890ACF8F4824}"/>
    <dgm:cxn modelId="{304E6AF9-9354-C44D-866C-B6E71430DFC3}" srcId="{4D3C4ABF-5E3F-CD49-AFD0-2C6FF0459A16}" destId="{4783556F-16D3-314B-B443-AECF95209CB6}" srcOrd="0" destOrd="0" parTransId="{CC6F0C71-8067-A84B-AE8E-1716CE1FD340}" sibTransId="{DC3E8214-DA0A-164A-AA77-E1B66807ACC1}"/>
    <dgm:cxn modelId="{EFF3CEC5-BB42-1743-ACE7-8F7CF9930F06}" srcId="{4D3C4ABF-5E3F-CD49-AFD0-2C6FF0459A16}" destId="{E7596A6A-2D35-7049-B568-A64FDDE45CE7}" srcOrd="1" destOrd="0" parTransId="{9E613B7D-29D8-BF4D-A3DF-EF89CDA5B625}" sibTransId="{58DE796B-5DBF-7A48-9441-2C0471B51EE0}"/>
    <dgm:cxn modelId="{A184F11B-279F-4487-877C-19605436BF57}" type="presOf" srcId="{E7596A6A-2D35-7049-B568-A64FDDE45CE7}" destId="{C88E4414-46C9-0A43-A229-BE14381231B7}" srcOrd="0" destOrd="0" presId="urn:microsoft.com/office/officeart/2008/layout/VerticalCurvedList"/>
    <dgm:cxn modelId="{E94B1E3E-DAB7-4973-AE7D-7AD164CA018D}" type="presOf" srcId="{4783556F-16D3-314B-B443-AECF95209CB6}" destId="{7D90743B-95B1-F642-B336-B1617F1F270A}" srcOrd="0" destOrd="0" presId="urn:microsoft.com/office/officeart/2008/layout/VerticalCurvedList"/>
    <dgm:cxn modelId="{A41DFF56-75F6-4993-A3CB-F08B5B8D9802}" type="presOf" srcId="{DC3E8214-DA0A-164A-AA77-E1B66807ACC1}" destId="{EC523489-F8C3-DC4F-A282-27D3577FA4B1}" srcOrd="0" destOrd="0" presId="urn:microsoft.com/office/officeart/2008/layout/VerticalCurvedList"/>
    <dgm:cxn modelId="{6F85A8CF-C454-44E1-ADC8-70617E8E77E3}" type="presOf" srcId="{957E4D09-4E54-A743-BB06-AFFB7A09E476}" destId="{64031083-6CEF-AC4C-BD1A-4F604BC39CD7}" srcOrd="0" destOrd="0" presId="urn:microsoft.com/office/officeart/2008/layout/VerticalCurvedList"/>
    <dgm:cxn modelId="{EB7D05A7-C5F0-7744-835A-199469C71C96}" srcId="{4D3C4ABF-5E3F-CD49-AFD0-2C6FF0459A16}" destId="{4E922B66-6D4F-3943-93B2-9D98DA3D50CA}" srcOrd="4" destOrd="0" parTransId="{EA16C984-7949-B741-A2A0-ECB7B00CEA8F}" sibTransId="{BF200CBA-0F32-4246-AC27-148065F78C59}"/>
    <dgm:cxn modelId="{A903C635-85FC-4803-8381-4E8415D309A8}" type="presParOf" srcId="{5E8BCD17-1EC6-0641-9A9D-54BE9EA836E2}" destId="{4D66D802-25F9-BB48-B8A9-2D9F8188CE5F}" srcOrd="0" destOrd="0" presId="urn:microsoft.com/office/officeart/2008/layout/VerticalCurvedList"/>
    <dgm:cxn modelId="{6FB4393C-C017-409C-8D8C-5E09A06BD37F}" type="presParOf" srcId="{4D66D802-25F9-BB48-B8A9-2D9F8188CE5F}" destId="{9D65640F-A540-C142-9224-D141DEB5E98B}" srcOrd="0" destOrd="0" presId="urn:microsoft.com/office/officeart/2008/layout/VerticalCurvedList"/>
    <dgm:cxn modelId="{E0AF4818-5DA8-4FFE-A49D-4CE6613E02E6}" type="presParOf" srcId="{9D65640F-A540-C142-9224-D141DEB5E98B}" destId="{6A746699-34F8-F44A-9521-4813D6A7240C}" srcOrd="0" destOrd="0" presId="urn:microsoft.com/office/officeart/2008/layout/VerticalCurvedList"/>
    <dgm:cxn modelId="{F9C8A66D-AAE0-4E54-94DF-7E06141D605B}" type="presParOf" srcId="{9D65640F-A540-C142-9224-D141DEB5E98B}" destId="{EC523489-F8C3-DC4F-A282-27D3577FA4B1}" srcOrd="1" destOrd="0" presId="urn:microsoft.com/office/officeart/2008/layout/VerticalCurvedList"/>
    <dgm:cxn modelId="{CBB1B979-CA22-4C68-987E-98F95284198B}" type="presParOf" srcId="{9D65640F-A540-C142-9224-D141DEB5E98B}" destId="{7ABC55C8-7341-8A49-89F2-13C20C39B795}" srcOrd="2" destOrd="0" presId="urn:microsoft.com/office/officeart/2008/layout/VerticalCurvedList"/>
    <dgm:cxn modelId="{A4C12E78-9D37-4097-B87B-95B4E4E87050}" type="presParOf" srcId="{9D65640F-A540-C142-9224-D141DEB5E98B}" destId="{2EE6F867-C00C-1C45-B4C1-2E3909907E11}" srcOrd="3" destOrd="0" presId="urn:microsoft.com/office/officeart/2008/layout/VerticalCurvedList"/>
    <dgm:cxn modelId="{61ADE65A-AE3A-4110-B855-3B98174E336E}" type="presParOf" srcId="{4D66D802-25F9-BB48-B8A9-2D9F8188CE5F}" destId="{7D90743B-95B1-F642-B336-B1617F1F270A}" srcOrd="1" destOrd="0" presId="urn:microsoft.com/office/officeart/2008/layout/VerticalCurvedList"/>
    <dgm:cxn modelId="{ED9A4B81-312F-4FA2-B21D-8118DA02A99C}" type="presParOf" srcId="{4D66D802-25F9-BB48-B8A9-2D9F8188CE5F}" destId="{088ED8F9-5F8B-2E44-A137-9EED887B7C14}" srcOrd="2" destOrd="0" presId="urn:microsoft.com/office/officeart/2008/layout/VerticalCurvedList"/>
    <dgm:cxn modelId="{B59384F9-934C-429C-846E-3D79B3576C5B}" type="presParOf" srcId="{088ED8F9-5F8B-2E44-A137-9EED887B7C14}" destId="{1D8AAFE9-78EB-1B47-8339-AC552341AA1B}" srcOrd="0" destOrd="0" presId="urn:microsoft.com/office/officeart/2008/layout/VerticalCurvedList"/>
    <dgm:cxn modelId="{41595620-2BC6-489C-8091-86A1DB1F021E}" type="presParOf" srcId="{4D66D802-25F9-BB48-B8A9-2D9F8188CE5F}" destId="{C88E4414-46C9-0A43-A229-BE14381231B7}" srcOrd="3" destOrd="0" presId="urn:microsoft.com/office/officeart/2008/layout/VerticalCurvedList"/>
    <dgm:cxn modelId="{87F88AED-A61D-4CE6-AAF0-C0D8D8FCE3CA}" type="presParOf" srcId="{4D66D802-25F9-BB48-B8A9-2D9F8188CE5F}" destId="{30706929-66A4-D54A-A824-91A4A7E56F45}" srcOrd="4" destOrd="0" presId="urn:microsoft.com/office/officeart/2008/layout/VerticalCurvedList"/>
    <dgm:cxn modelId="{B7AD2C30-A0CE-451B-A818-DF7CC5EDC8B6}" type="presParOf" srcId="{30706929-66A4-D54A-A824-91A4A7E56F45}" destId="{D9555F9C-F57F-6F41-A8B3-B64F38998419}" srcOrd="0" destOrd="0" presId="urn:microsoft.com/office/officeart/2008/layout/VerticalCurvedList"/>
    <dgm:cxn modelId="{FD90E917-C345-4A46-8B6B-C71F7DF4B888}" type="presParOf" srcId="{4D66D802-25F9-BB48-B8A9-2D9F8188CE5F}" destId="{64031083-6CEF-AC4C-BD1A-4F604BC39CD7}" srcOrd="5" destOrd="0" presId="urn:microsoft.com/office/officeart/2008/layout/VerticalCurvedList"/>
    <dgm:cxn modelId="{BB93A2FE-9D02-4DD7-9C90-7ECE3DC8B72A}" type="presParOf" srcId="{4D66D802-25F9-BB48-B8A9-2D9F8188CE5F}" destId="{86624E4C-5128-5B42-BDDA-9AC1CAEEB27B}" srcOrd="6" destOrd="0" presId="urn:microsoft.com/office/officeart/2008/layout/VerticalCurvedList"/>
    <dgm:cxn modelId="{C5009551-047E-45A1-A75F-5C7E1570CFB0}" type="presParOf" srcId="{86624E4C-5128-5B42-BDDA-9AC1CAEEB27B}" destId="{DE5F2362-31D2-C649-9125-D68DDC84983E}" srcOrd="0" destOrd="0" presId="urn:microsoft.com/office/officeart/2008/layout/VerticalCurvedList"/>
    <dgm:cxn modelId="{84956E6A-1939-4FC4-9B65-D5305FF339E5}" type="presParOf" srcId="{4D66D802-25F9-BB48-B8A9-2D9F8188CE5F}" destId="{F4BAD52B-5F98-F04D-944B-C8F56CB911A5}" srcOrd="7" destOrd="0" presId="urn:microsoft.com/office/officeart/2008/layout/VerticalCurvedList"/>
    <dgm:cxn modelId="{CCEED671-DB44-4053-A1A9-788D38825ECF}" type="presParOf" srcId="{4D66D802-25F9-BB48-B8A9-2D9F8188CE5F}" destId="{8D9C13CC-0B6E-D545-842E-00465E54D9BF}" srcOrd="8" destOrd="0" presId="urn:microsoft.com/office/officeart/2008/layout/VerticalCurvedList"/>
    <dgm:cxn modelId="{48C78114-CFC8-4850-B9C8-176CE039D50B}" type="presParOf" srcId="{8D9C13CC-0B6E-D545-842E-00465E54D9BF}" destId="{A0C58627-C01A-0B4A-BEDC-95B75A28690B}" srcOrd="0" destOrd="0" presId="urn:microsoft.com/office/officeart/2008/layout/VerticalCurvedList"/>
    <dgm:cxn modelId="{77191EFC-DA51-498F-8458-CFB6158B9179}" type="presParOf" srcId="{4D66D802-25F9-BB48-B8A9-2D9F8188CE5F}" destId="{9C471C26-291E-0242-94D0-E11A8CB79621}" srcOrd="9" destOrd="0" presId="urn:microsoft.com/office/officeart/2008/layout/VerticalCurvedList"/>
    <dgm:cxn modelId="{2F9E2094-D2C1-46EF-89AA-3906B536FBB3}" type="presParOf" srcId="{4D66D802-25F9-BB48-B8A9-2D9F8188CE5F}" destId="{D514DC2F-10F6-5547-B8C4-637AEF9B2B80}" srcOrd="10" destOrd="0" presId="urn:microsoft.com/office/officeart/2008/layout/VerticalCurvedList"/>
    <dgm:cxn modelId="{B9B8AEFA-D694-4CDA-A128-EA6CB912615F}" type="presParOf" srcId="{D514DC2F-10F6-5547-B8C4-637AEF9B2B80}" destId="{4FF24A08-635A-7447-89F0-0D6864BFAE0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002D83-EB5F-9E40-9264-45F03CECC1A1}" type="doc">
      <dgm:prSet loTypeId="urn:microsoft.com/office/officeart/2005/8/layout/hList6" loCatId="" qsTypeId="urn:microsoft.com/office/officeart/2005/8/quickstyle/simple4" qsCatId="simple" csTypeId="urn:microsoft.com/office/officeart/2005/8/colors/colorful2" csCatId="colorful" phldr="1"/>
      <dgm:spPr/>
      <dgm:t>
        <a:bodyPr/>
        <a:lstStyle/>
        <a:p>
          <a:endParaRPr lang="en-US"/>
        </a:p>
      </dgm:t>
    </dgm:pt>
    <dgm:pt modelId="{A2EBB074-8F34-EE4A-9A4A-EF64D1F30EAA}">
      <dgm:prSet/>
      <dgm:spPr>
        <a:solidFill>
          <a:srgbClr val="FF0000"/>
        </a:solidFill>
      </dgm:spPr>
      <dgm:t>
        <a:bodyPr/>
        <a:lstStyle/>
        <a:p>
          <a:pPr algn="l" rtl="0"/>
          <a:r>
            <a:rPr lang="hr-HR" b="1" dirty="0" smtClean="0">
              <a:solidFill>
                <a:schemeClr val="bg1"/>
              </a:solidFill>
            </a:rPr>
            <a:t>Hãy thấu hiểu: </a:t>
          </a:r>
          <a:r>
            <a:rPr lang="en-US" b="1" dirty="0" err="1" smtClean="0">
              <a:solidFill>
                <a:schemeClr val="bg1"/>
              </a:solidFill>
            </a:rPr>
            <a:t>học</a:t>
          </a:r>
          <a:r>
            <a:rPr lang="en-US" b="1" dirty="0" smtClean="0">
              <a:solidFill>
                <a:schemeClr val="bg1"/>
              </a:solidFill>
            </a:rPr>
            <a:t> </a:t>
          </a:r>
          <a:r>
            <a:rPr lang="en-US" b="1" dirty="0" err="1" smtClean="0">
              <a:solidFill>
                <a:schemeClr val="bg1"/>
              </a:solidFill>
            </a:rPr>
            <a:t>sinh</a:t>
          </a:r>
          <a:r>
            <a:rPr lang="hr-HR" b="1" dirty="0" smtClean="0">
              <a:solidFill>
                <a:schemeClr val="bg1"/>
              </a:solidFill>
            </a:rPr>
            <a:t> đang thực sự khó khăn với chính quá trình phát triển của mình</a:t>
          </a:r>
          <a:endParaRPr lang="hr-HR" b="1" dirty="0">
            <a:solidFill>
              <a:schemeClr val="bg1"/>
            </a:solidFill>
          </a:endParaRPr>
        </a:p>
      </dgm:t>
    </dgm:pt>
    <dgm:pt modelId="{5B95AEF3-0E26-A34B-AEDD-ED085AE55442}" type="parTrans" cxnId="{BA901000-7EE0-754B-8941-10BFBA6AA1FD}">
      <dgm:prSet/>
      <dgm:spPr/>
      <dgm:t>
        <a:bodyPr/>
        <a:lstStyle/>
        <a:p>
          <a:pPr algn="l"/>
          <a:endParaRPr lang="en-US">
            <a:solidFill>
              <a:srgbClr val="000000"/>
            </a:solidFill>
          </a:endParaRPr>
        </a:p>
      </dgm:t>
    </dgm:pt>
    <dgm:pt modelId="{ECD45654-FAFB-464B-AE08-4A6BA9599357}" type="sibTrans" cxnId="{BA901000-7EE0-754B-8941-10BFBA6AA1FD}">
      <dgm:prSet/>
      <dgm:spPr/>
      <dgm:t>
        <a:bodyPr/>
        <a:lstStyle/>
        <a:p>
          <a:pPr algn="l"/>
          <a:endParaRPr lang="en-US">
            <a:solidFill>
              <a:srgbClr val="000000"/>
            </a:solidFill>
          </a:endParaRPr>
        </a:p>
      </dgm:t>
    </dgm:pt>
    <dgm:pt modelId="{DCF827A3-0797-5943-86C8-CD789310AD68}">
      <dgm:prSet/>
      <dgm:spPr>
        <a:solidFill>
          <a:srgbClr val="00B050"/>
        </a:solidFill>
      </dgm:spPr>
      <dgm:t>
        <a:bodyPr/>
        <a:lstStyle/>
        <a:p>
          <a:pPr algn="l" rtl="0"/>
          <a:r>
            <a:rPr lang="pt-BR" b="1" dirty="0" smtClean="0">
              <a:solidFill>
                <a:schemeClr val="bg1"/>
              </a:solidFill>
            </a:rPr>
            <a:t>Người lớn đừng tạo thêm khó khăn và những kỳ vọng quá với sức cho học sinh mà hãy hướng dẫn các em biết tự lựa chọn cho mình</a:t>
          </a:r>
          <a:endParaRPr lang="pt-BR" b="1" dirty="0">
            <a:solidFill>
              <a:schemeClr val="bg1"/>
            </a:solidFill>
          </a:endParaRPr>
        </a:p>
      </dgm:t>
    </dgm:pt>
    <dgm:pt modelId="{862983A1-04EF-E74F-B85D-A73304BBE8EE}" type="parTrans" cxnId="{A4DAF137-ED9C-D34C-AD01-F6B7C828CBF7}">
      <dgm:prSet/>
      <dgm:spPr/>
      <dgm:t>
        <a:bodyPr/>
        <a:lstStyle/>
        <a:p>
          <a:pPr algn="l"/>
          <a:endParaRPr lang="en-US">
            <a:solidFill>
              <a:srgbClr val="000000"/>
            </a:solidFill>
          </a:endParaRPr>
        </a:p>
      </dgm:t>
    </dgm:pt>
    <dgm:pt modelId="{9E4E5CCF-B9CE-8B45-B25A-8E6DE99C22AF}" type="sibTrans" cxnId="{A4DAF137-ED9C-D34C-AD01-F6B7C828CBF7}">
      <dgm:prSet/>
      <dgm:spPr/>
      <dgm:t>
        <a:bodyPr/>
        <a:lstStyle/>
        <a:p>
          <a:pPr algn="l"/>
          <a:endParaRPr lang="en-US">
            <a:solidFill>
              <a:srgbClr val="000000"/>
            </a:solidFill>
          </a:endParaRPr>
        </a:p>
      </dgm:t>
    </dgm:pt>
    <dgm:pt modelId="{D6A0AF58-6805-6A43-BD90-28612BF6D635}">
      <dgm:prSet/>
      <dgm:spPr>
        <a:solidFill>
          <a:srgbClr val="7030A0"/>
        </a:solidFill>
      </dgm:spPr>
      <dgm:t>
        <a:bodyPr/>
        <a:lstStyle/>
        <a:p>
          <a:pPr algn="l" rtl="0"/>
          <a:r>
            <a:rPr lang="pt-BR" b="1" dirty="0" smtClean="0">
              <a:solidFill>
                <a:schemeClr val="bg1"/>
              </a:solidFill>
            </a:rPr>
            <a:t>Đảm bảo thỏa mãn các nhu cầu tâm lý - xã hội cơ bản và chính đáng của các em </a:t>
          </a:r>
          <a:endParaRPr lang="pt-BR" b="1" dirty="0">
            <a:solidFill>
              <a:schemeClr val="bg1"/>
            </a:solidFill>
          </a:endParaRPr>
        </a:p>
      </dgm:t>
    </dgm:pt>
    <dgm:pt modelId="{C694D0EB-C851-B648-9587-AB10DEFF8108}" type="parTrans" cxnId="{29233221-32D5-4340-9C39-095C1BEC52CD}">
      <dgm:prSet/>
      <dgm:spPr/>
      <dgm:t>
        <a:bodyPr/>
        <a:lstStyle/>
        <a:p>
          <a:pPr algn="l"/>
          <a:endParaRPr lang="en-US">
            <a:solidFill>
              <a:srgbClr val="000000"/>
            </a:solidFill>
          </a:endParaRPr>
        </a:p>
      </dgm:t>
    </dgm:pt>
    <dgm:pt modelId="{99DCB6EF-55C6-CD40-932C-CFBD791C5B04}" type="sibTrans" cxnId="{29233221-32D5-4340-9C39-095C1BEC52CD}">
      <dgm:prSet/>
      <dgm:spPr/>
      <dgm:t>
        <a:bodyPr/>
        <a:lstStyle/>
        <a:p>
          <a:pPr algn="l"/>
          <a:endParaRPr lang="en-US">
            <a:solidFill>
              <a:srgbClr val="000000"/>
            </a:solidFill>
          </a:endParaRPr>
        </a:p>
      </dgm:t>
    </dgm:pt>
    <dgm:pt modelId="{B9FF101A-5098-4446-8368-6D1E0613F700}" type="pres">
      <dgm:prSet presAssocID="{45002D83-EB5F-9E40-9264-45F03CECC1A1}" presName="Name0" presStyleCnt="0">
        <dgm:presLayoutVars>
          <dgm:dir/>
          <dgm:resizeHandles val="exact"/>
        </dgm:presLayoutVars>
      </dgm:prSet>
      <dgm:spPr/>
      <dgm:t>
        <a:bodyPr/>
        <a:lstStyle/>
        <a:p>
          <a:endParaRPr lang="en-US"/>
        </a:p>
      </dgm:t>
    </dgm:pt>
    <dgm:pt modelId="{B614F071-E524-C343-9593-4BDC382D25DE}" type="pres">
      <dgm:prSet presAssocID="{A2EBB074-8F34-EE4A-9A4A-EF64D1F30EAA}" presName="node" presStyleLbl="node1" presStyleIdx="0" presStyleCnt="3" custLinFactNeighborX="11302" custLinFactNeighborY="-1370">
        <dgm:presLayoutVars>
          <dgm:bulletEnabled val="1"/>
        </dgm:presLayoutVars>
      </dgm:prSet>
      <dgm:spPr/>
      <dgm:t>
        <a:bodyPr/>
        <a:lstStyle/>
        <a:p>
          <a:endParaRPr lang="en-US"/>
        </a:p>
      </dgm:t>
    </dgm:pt>
    <dgm:pt modelId="{C520EDF3-F247-D74E-A650-74F974145847}" type="pres">
      <dgm:prSet presAssocID="{ECD45654-FAFB-464B-AE08-4A6BA9599357}" presName="sibTrans" presStyleCnt="0"/>
      <dgm:spPr/>
    </dgm:pt>
    <dgm:pt modelId="{04445FF2-34C0-704F-BF71-7934C0E0CD87}" type="pres">
      <dgm:prSet presAssocID="{DCF827A3-0797-5943-86C8-CD789310AD68}" presName="node" presStyleLbl="node1" presStyleIdx="1" presStyleCnt="3" custLinFactNeighborX="11302" custLinFactNeighborY="-1370">
        <dgm:presLayoutVars>
          <dgm:bulletEnabled val="1"/>
        </dgm:presLayoutVars>
      </dgm:prSet>
      <dgm:spPr/>
      <dgm:t>
        <a:bodyPr/>
        <a:lstStyle/>
        <a:p>
          <a:endParaRPr lang="en-US"/>
        </a:p>
      </dgm:t>
    </dgm:pt>
    <dgm:pt modelId="{6BE43399-9A26-354E-A886-D9065997C5F0}" type="pres">
      <dgm:prSet presAssocID="{9E4E5CCF-B9CE-8B45-B25A-8E6DE99C22AF}" presName="sibTrans" presStyleCnt="0"/>
      <dgm:spPr/>
    </dgm:pt>
    <dgm:pt modelId="{13C71D69-A537-9944-9818-DE82AECF8DF4}" type="pres">
      <dgm:prSet presAssocID="{D6A0AF58-6805-6A43-BD90-28612BF6D635}" presName="node" presStyleLbl="node1" presStyleIdx="2" presStyleCnt="3" custLinFactNeighborX="11302" custLinFactNeighborY="-1370">
        <dgm:presLayoutVars>
          <dgm:bulletEnabled val="1"/>
        </dgm:presLayoutVars>
      </dgm:prSet>
      <dgm:spPr/>
      <dgm:t>
        <a:bodyPr/>
        <a:lstStyle/>
        <a:p>
          <a:endParaRPr lang="en-US"/>
        </a:p>
      </dgm:t>
    </dgm:pt>
  </dgm:ptLst>
  <dgm:cxnLst>
    <dgm:cxn modelId="{1307F62D-BA2A-43F6-80AF-71A2E95BB544}" type="presOf" srcId="{D6A0AF58-6805-6A43-BD90-28612BF6D635}" destId="{13C71D69-A537-9944-9818-DE82AECF8DF4}" srcOrd="0" destOrd="0" presId="urn:microsoft.com/office/officeart/2005/8/layout/hList6"/>
    <dgm:cxn modelId="{A4DAF137-ED9C-D34C-AD01-F6B7C828CBF7}" srcId="{45002D83-EB5F-9E40-9264-45F03CECC1A1}" destId="{DCF827A3-0797-5943-86C8-CD789310AD68}" srcOrd="1" destOrd="0" parTransId="{862983A1-04EF-E74F-B85D-A73304BBE8EE}" sibTransId="{9E4E5CCF-B9CE-8B45-B25A-8E6DE99C22AF}"/>
    <dgm:cxn modelId="{FDD0CBA2-ED5A-4993-886D-00E2437C23A8}" type="presOf" srcId="{45002D83-EB5F-9E40-9264-45F03CECC1A1}" destId="{B9FF101A-5098-4446-8368-6D1E0613F700}" srcOrd="0" destOrd="0" presId="urn:microsoft.com/office/officeart/2005/8/layout/hList6"/>
    <dgm:cxn modelId="{FE7B4F3C-0AFC-4CC2-8E44-64A22D177781}" type="presOf" srcId="{A2EBB074-8F34-EE4A-9A4A-EF64D1F30EAA}" destId="{B614F071-E524-C343-9593-4BDC382D25DE}" srcOrd="0" destOrd="0" presId="urn:microsoft.com/office/officeart/2005/8/layout/hList6"/>
    <dgm:cxn modelId="{BA901000-7EE0-754B-8941-10BFBA6AA1FD}" srcId="{45002D83-EB5F-9E40-9264-45F03CECC1A1}" destId="{A2EBB074-8F34-EE4A-9A4A-EF64D1F30EAA}" srcOrd="0" destOrd="0" parTransId="{5B95AEF3-0E26-A34B-AEDD-ED085AE55442}" sibTransId="{ECD45654-FAFB-464B-AE08-4A6BA9599357}"/>
    <dgm:cxn modelId="{0FEEAB8B-9B20-4E3F-BA80-987662FD585B}" type="presOf" srcId="{DCF827A3-0797-5943-86C8-CD789310AD68}" destId="{04445FF2-34C0-704F-BF71-7934C0E0CD87}" srcOrd="0" destOrd="0" presId="urn:microsoft.com/office/officeart/2005/8/layout/hList6"/>
    <dgm:cxn modelId="{29233221-32D5-4340-9C39-095C1BEC52CD}" srcId="{45002D83-EB5F-9E40-9264-45F03CECC1A1}" destId="{D6A0AF58-6805-6A43-BD90-28612BF6D635}" srcOrd="2" destOrd="0" parTransId="{C694D0EB-C851-B648-9587-AB10DEFF8108}" sibTransId="{99DCB6EF-55C6-CD40-932C-CFBD791C5B04}"/>
    <dgm:cxn modelId="{1DA38A6F-4CA3-43DA-87D2-FC06053D7155}" type="presParOf" srcId="{B9FF101A-5098-4446-8368-6D1E0613F700}" destId="{B614F071-E524-C343-9593-4BDC382D25DE}" srcOrd="0" destOrd="0" presId="urn:microsoft.com/office/officeart/2005/8/layout/hList6"/>
    <dgm:cxn modelId="{4CBDB483-E034-4B36-A95B-7319BB9269DE}" type="presParOf" srcId="{B9FF101A-5098-4446-8368-6D1E0613F700}" destId="{C520EDF3-F247-D74E-A650-74F974145847}" srcOrd="1" destOrd="0" presId="urn:microsoft.com/office/officeart/2005/8/layout/hList6"/>
    <dgm:cxn modelId="{EC32C48B-1451-4E57-AD9A-2B3FB2FDD8A5}" type="presParOf" srcId="{B9FF101A-5098-4446-8368-6D1E0613F700}" destId="{04445FF2-34C0-704F-BF71-7934C0E0CD87}" srcOrd="2" destOrd="0" presId="urn:microsoft.com/office/officeart/2005/8/layout/hList6"/>
    <dgm:cxn modelId="{931253C8-45B9-4EE6-BC24-691952D349FB}" type="presParOf" srcId="{B9FF101A-5098-4446-8368-6D1E0613F700}" destId="{6BE43399-9A26-354E-A886-D9065997C5F0}" srcOrd="3" destOrd="0" presId="urn:microsoft.com/office/officeart/2005/8/layout/hList6"/>
    <dgm:cxn modelId="{1EBFE41A-AF06-4EF0-8B36-FE4227DA8B29}" type="presParOf" srcId="{B9FF101A-5098-4446-8368-6D1E0613F700}" destId="{13C71D69-A537-9944-9818-DE82AECF8DF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BF79C5-17F1-423E-BFF6-CFDEF9E30303}" type="doc">
      <dgm:prSet loTypeId="urn:microsoft.com/office/officeart/2005/8/layout/matrix3" loCatId="matrix" qsTypeId="urn:microsoft.com/office/officeart/2005/8/quickstyle/3d2" qsCatId="3D" csTypeId="urn:microsoft.com/office/officeart/2005/8/colors/colorful2" csCatId="colorful" phldr="1"/>
      <dgm:spPr/>
      <dgm:t>
        <a:bodyPr/>
        <a:lstStyle/>
        <a:p>
          <a:endParaRPr lang="en-US"/>
        </a:p>
      </dgm:t>
    </dgm:pt>
    <dgm:pt modelId="{98E93DD8-D44F-4618-B8EB-4D27F110CC1D}">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đạo đức</a:t>
          </a:r>
          <a:endParaRPr lang="en-US" sz="3000" b="1" dirty="0">
            <a:latin typeface="Times New Roman" pitchFamily="18" charset="0"/>
            <a:cs typeface="Times New Roman" pitchFamily="18" charset="0"/>
          </a:endParaRPr>
        </a:p>
      </dgm:t>
    </dgm:pt>
    <dgm:pt modelId="{A5F6669D-8FBD-4148-B431-8022998EF283}" type="parTrans" cxnId="{881D2125-5E39-4171-824F-B9EA660A800C}">
      <dgm:prSet/>
      <dgm:spPr/>
      <dgm:t>
        <a:bodyPr/>
        <a:lstStyle/>
        <a:p>
          <a:endParaRPr lang="en-US"/>
        </a:p>
      </dgm:t>
    </dgm:pt>
    <dgm:pt modelId="{BB350620-4DCC-400B-925F-782F8268EE78}" type="sibTrans" cxnId="{881D2125-5E39-4171-824F-B9EA660A800C}">
      <dgm:prSet/>
      <dgm:spPr/>
      <dgm:t>
        <a:bodyPr/>
        <a:lstStyle/>
        <a:p>
          <a:endParaRPr lang="en-US"/>
        </a:p>
      </dgm:t>
    </dgm:pt>
    <dgm:pt modelId="{7D56BB52-87FC-476A-AB9E-65D9BC92ABC3}">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thẩm mỹ</a:t>
          </a:r>
          <a:endParaRPr lang="en-US" sz="3000" b="1" dirty="0">
            <a:latin typeface="Times New Roman" pitchFamily="18" charset="0"/>
            <a:cs typeface="Times New Roman" pitchFamily="18" charset="0"/>
          </a:endParaRPr>
        </a:p>
      </dgm:t>
    </dgm:pt>
    <dgm:pt modelId="{FD618EAD-B0EE-41D6-ADC5-9DB6E8637309}" type="parTrans" cxnId="{C0C4813C-3D6C-4F95-97FA-65ED2F4D2CAF}">
      <dgm:prSet/>
      <dgm:spPr/>
      <dgm:t>
        <a:bodyPr/>
        <a:lstStyle/>
        <a:p>
          <a:endParaRPr lang="en-US"/>
        </a:p>
      </dgm:t>
    </dgm:pt>
    <dgm:pt modelId="{3C5C3716-1450-41E1-9328-B1534C0C6B85}" type="sibTrans" cxnId="{C0C4813C-3D6C-4F95-97FA-65ED2F4D2CAF}">
      <dgm:prSet/>
      <dgm:spPr/>
      <dgm:t>
        <a:bodyPr/>
        <a:lstStyle/>
        <a:p>
          <a:endParaRPr lang="en-US"/>
        </a:p>
      </dgm:t>
    </dgm:pt>
    <dgm:pt modelId="{C84C970F-9183-43BD-B0DD-574A80921508}">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thể chất</a:t>
          </a:r>
          <a:endParaRPr lang="en-US" sz="3000" b="1" dirty="0">
            <a:latin typeface="Times New Roman" pitchFamily="18" charset="0"/>
            <a:cs typeface="Times New Roman" pitchFamily="18" charset="0"/>
          </a:endParaRPr>
        </a:p>
      </dgm:t>
    </dgm:pt>
    <dgm:pt modelId="{17A62C16-7D68-40BE-BF4F-9811711B1401}" type="parTrans" cxnId="{0F7193FA-6425-49D6-B3AF-77340B3ABC61}">
      <dgm:prSet/>
      <dgm:spPr/>
      <dgm:t>
        <a:bodyPr/>
        <a:lstStyle/>
        <a:p>
          <a:endParaRPr lang="en-US"/>
        </a:p>
      </dgm:t>
    </dgm:pt>
    <dgm:pt modelId="{3F71D1C1-175F-4B4F-9959-A371E735E213}" type="sibTrans" cxnId="{0F7193FA-6425-49D6-B3AF-77340B3ABC61}">
      <dgm:prSet/>
      <dgm:spPr/>
      <dgm:t>
        <a:bodyPr/>
        <a:lstStyle/>
        <a:p>
          <a:endParaRPr lang="en-US"/>
        </a:p>
      </dgm:t>
    </dgm:pt>
    <dgm:pt modelId="{1D6C0A0E-629D-4502-AC85-8400631D836D}">
      <dgm:prSet custT="1"/>
      <dgm:spPr/>
      <dgm:t>
        <a:bodyPr/>
        <a:lstStyle/>
        <a:p>
          <a:pPr rtl="0"/>
          <a:r>
            <a:rPr lang="en-US" sz="2800" b="1" smtClean="0">
              <a:latin typeface="Times New Roman" pitchFamily="18" charset="0"/>
              <a:cs typeface="Times New Roman" pitchFamily="18" charset="0"/>
            </a:rPr>
            <a:t>QTGD </a:t>
          </a:r>
        </a:p>
        <a:p>
          <a:pPr rtl="0"/>
          <a:r>
            <a:rPr lang="en-US" sz="2800" b="1" smtClean="0">
              <a:latin typeface="Times New Roman" pitchFamily="18" charset="0"/>
              <a:cs typeface="Times New Roman" pitchFamily="18" charset="0"/>
            </a:rPr>
            <a:t>lao động và hướng nghiệp</a:t>
          </a:r>
          <a:endParaRPr lang="en-US" sz="2800" b="1" dirty="0">
            <a:latin typeface="Times New Roman" pitchFamily="18" charset="0"/>
            <a:cs typeface="Times New Roman" pitchFamily="18" charset="0"/>
          </a:endParaRPr>
        </a:p>
      </dgm:t>
    </dgm:pt>
    <dgm:pt modelId="{475E79CD-DAEA-41AF-845E-1AF5BB7A8F7F}" type="parTrans" cxnId="{6CC4C8D8-7752-43D4-BEB0-3FACD4209F6B}">
      <dgm:prSet/>
      <dgm:spPr/>
      <dgm:t>
        <a:bodyPr/>
        <a:lstStyle/>
        <a:p>
          <a:endParaRPr lang="en-US"/>
        </a:p>
      </dgm:t>
    </dgm:pt>
    <dgm:pt modelId="{C948EDC9-EABA-4BAD-B354-2E2CE22DE286}" type="sibTrans" cxnId="{6CC4C8D8-7752-43D4-BEB0-3FACD4209F6B}">
      <dgm:prSet/>
      <dgm:spPr/>
      <dgm:t>
        <a:bodyPr/>
        <a:lstStyle/>
        <a:p>
          <a:endParaRPr lang="en-US"/>
        </a:p>
      </dgm:t>
    </dgm:pt>
    <dgm:pt modelId="{532A16CC-A070-46EE-B977-72CD331C7AD1}" type="pres">
      <dgm:prSet presAssocID="{22BF79C5-17F1-423E-BFF6-CFDEF9E30303}" presName="matrix" presStyleCnt="0">
        <dgm:presLayoutVars>
          <dgm:chMax val="1"/>
          <dgm:dir/>
          <dgm:resizeHandles val="exact"/>
        </dgm:presLayoutVars>
      </dgm:prSet>
      <dgm:spPr/>
      <dgm:t>
        <a:bodyPr/>
        <a:lstStyle/>
        <a:p>
          <a:endParaRPr lang="en-US"/>
        </a:p>
      </dgm:t>
    </dgm:pt>
    <dgm:pt modelId="{D4B423F4-EE01-4AB4-9664-C31A394F581E}" type="pres">
      <dgm:prSet presAssocID="{22BF79C5-17F1-423E-BFF6-CFDEF9E30303}" presName="diamond" presStyleLbl="bgShp" presStyleIdx="0" presStyleCnt="1" custLinFactNeighborY="1471"/>
      <dgm:spPr/>
      <dgm:t>
        <a:bodyPr/>
        <a:lstStyle/>
        <a:p>
          <a:endParaRPr lang="en-US"/>
        </a:p>
      </dgm:t>
    </dgm:pt>
    <dgm:pt modelId="{F7541902-E2D4-446D-9B28-DD28DF19CE9F}" type="pres">
      <dgm:prSet presAssocID="{22BF79C5-17F1-423E-BFF6-CFDEF9E30303}" presName="quad1" presStyleLbl="node1" presStyleIdx="0" presStyleCnt="4" custScaleX="116790" custScaleY="103469" custLinFactNeighborX="-12193" custLinFactNeighborY="3771">
        <dgm:presLayoutVars>
          <dgm:chMax val="0"/>
          <dgm:chPref val="0"/>
          <dgm:bulletEnabled val="1"/>
        </dgm:presLayoutVars>
      </dgm:prSet>
      <dgm:spPr/>
      <dgm:t>
        <a:bodyPr/>
        <a:lstStyle/>
        <a:p>
          <a:endParaRPr lang="en-US"/>
        </a:p>
      </dgm:t>
    </dgm:pt>
    <dgm:pt modelId="{E28F05F8-16EC-4FC1-8EF0-0EF98FC9C6AC}" type="pres">
      <dgm:prSet presAssocID="{22BF79C5-17F1-423E-BFF6-CFDEF9E30303}" presName="quad2" presStyleLbl="node1" presStyleIdx="1" presStyleCnt="4" custScaleX="116790" custLinFactNeighborX="3305" custLinFactNeighborY="3771">
        <dgm:presLayoutVars>
          <dgm:chMax val="0"/>
          <dgm:chPref val="0"/>
          <dgm:bulletEnabled val="1"/>
        </dgm:presLayoutVars>
      </dgm:prSet>
      <dgm:spPr/>
      <dgm:t>
        <a:bodyPr/>
        <a:lstStyle/>
        <a:p>
          <a:endParaRPr lang="en-US"/>
        </a:p>
      </dgm:t>
    </dgm:pt>
    <dgm:pt modelId="{46FBBD0B-6210-4466-8CD8-171123F4F56C}" type="pres">
      <dgm:prSet presAssocID="{22BF79C5-17F1-423E-BFF6-CFDEF9E30303}" presName="quad3" presStyleLbl="node1" presStyleIdx="2" presStyleCnt="4" custScaleX="116790" custLinFactNeighborX="-11344" custLinFactNeighborY="3771">
        <dgm:presLayoutVars>
          <dgm:chMax val="0"/>
          <dgm:chPref val="0"/>
          <dgm:bulletEnabled val="1"/>
        </dgm:presLayoutVars>
      </dgm:prSet>
      <dgm:spPr/>
      <dgm:t>
        <a:bodyPr/>
        <a:lstStyle/>
        <a:p>
          <a:endParaRPr lang="en-US"/>
        </a:p>
      </dgm:t>
    </dgm:pt>
    <dgm:pt modelId="{955DA797-D0B8-4024-9005-E5C3028FA082}" type="pres">
      <dgm:prSet presAssocID="{22BF79C5-17F1-423E-BFF6-CFDEF9E30303}" presName="quad4" presStyleLbl="node1" presStyleIdx="3" presStyleCnt="4" custScaleX="116790" custLinFactNeighborX="4317" custLinFactNeighborY="1484">
        <dgm:presLayoutVars>
          <dgm:chMax val="0"/>
          <dgm:chPref val="0"/>
          <dgm:bulletEnabled val="1"/>
        </dgm:presLayoutVars>
      </dgm:prSet>
      <dgm:spPr/>
      <dgm:t>
        <a:bodyPr/>
        <a:lstStyle/>
        <a:p>
          <a:endParaRPr lang="en-US"/>
        </a:p>
      </dgm:t>
    </dgm:pt>
  </dgm:ptLst>
  <dgm:cxnLst>
    <dgm:cxn modelId="{0F7193FA-6425-49D6-B3AF-77340B3ABC61}" srcId="{22BF79C5-17F1-423E-BFF6-CFDEF9E30303}" destId="{C84C970F-9183-43BD-B0DD-574A80921508}" srcOrd="2" destOrd="0" parTransId="{17A62C16-7D68-40BE-BF4F-9811711B1401}" sibTransId="{3F71D1C1-175F-4B4F-9959-A371E735E213}"/>
    <dgm:cxn modelId="{E3BF2029-359B-4E84-9D84-A92DA0A25C07}" type="presOf" srcId="{7D56BB52-87FC-476A-AB9E-65D9BC92ABC3}" destId="{E28F05F8-16EC-4FC1-8EF0-0EF98FC9C6AC}" srcOrd="0" destOrd="0" presId="urn:microsoft.com/office/officeart/2005/8/layout/matrix3"/>
    <dgm:cxn modelId="{6BAE36A4-BED7-4B1E-90BF-FF2B386E5A4B}" type="presOf" srcId="{C84C970F-9183-43BD-B0DD-574A80921508}" destId="{46FBBD0B-6210-4466-8CD8-171123F4F56C}" srcOrd="0" destOrd="0" presId="urn:microsoft.com/office/officeart/2005/8/layout/matrix3"/>
    <dgm:cxn modelId="{C0C4813C-3D6C-4F95-97FA-65ED2F4D2CAF}" srcId="{22BF79C5-17F1-423E-BFF6-CFDEF9E30303}" destId="{7D56BB52-87FC-476A-AB9E-65D9BC92ABC3}" srcOrd="1" destOrd="0" parTransId="{FD618EAD-B0EE-41D6-ADC5-9DB6E8637309}" sibTransId="{3C5C3716-1450-41E1-9328-B1534C0C6B85}"/>
    <dgm:cxn modelId="{4E069C5C-20AD-4DFB-B7FB-DC47D47A6A41}" type="presOf" srcId="{1D6C0A0E-629D-4502-AC85-8400631D836D}" destId="{955DA797-D0B8-4024-9005-E5C3028FA082}" srcOrd="0" destOrd="0" presId="urn:microsoft.com/office/officeart/2005/8/layout/matrix3"/>
    <dgm:cxn modelId="{3BF096DC-2212-4B6A-B67C-2BFC62E9958A}" type="presOf" srcId="{22BF79C5-17F1-423E-BFF6-CFDEF9E30303}" destId="{532A16CC-A070-46EE-B977-72CD331C7AD1}" srcOrd="0" destOrd="0" presId="urn:microsoft.com/office/officeart/2005/8/layout/matrix3"/>
    <dgm:cxn modelId="{881D2125-5E39-4171-824F-B9EA660A800C}" srcId="{22BF79C5-17F1-423E-BFF6-CFDEF9E30303}" destId="{98E93DD8-D44F-4618-B8EB-4D27F110CC1D}" srcOrd="0" destOrd="0" parTransId="{A5F6669D-8FBD-4148-B431-8022998EF283}" sibTransId="{BB350620-4DCC-400B-925F-782F8268EE78}"/>
    <dgm:cxn modelId="{09F70EA5-E28C-4144-A51B-EE2A267CBBA4}" type="presOf" srcId="{98E93DD8-D44F-4618-B8EB-4D27F110CC1D}" destId="{F7541902-E2D4-446D-9B28-DD28DF19CE9F}" srcOrd="0" destOrd="0" presId="urn:microsoft.com/office/officeart/2005/8/layout/matrix3"/>
    <dgm:cxn modelId="{6CC4C8D8-7752-43D4-BEB0-3FACD4209F6B}" srcId="{22BF79C5-17F1-423E-BFF6-CFDEF9E30303}" destId="{1D6C0A0E-629D-4502-AC85-8400631D836D}" srcOrd="3" destOrd="0" parTransId="{475E79CD-DAEA-41AF-845E-1AF5BB7A8F7F}" sibTransId="{C948EDC9-EABA-4BAD-B354-2E2CE22DE286}"/>
    <dgm:cxn modelId="{7D28B391-5462-48F8-8349-1617F02811D1}" type="presParOf" srcId="{532A16CC-A070-46EE-B977-72CD331C7AD1}" destId="{D4B423F4-EE01-4AB4-9664-C31A394F581E}" srcOrd="0" destOrd="0" presId="urn:microsoft.com/office/officeart/2005/8/layout/matrix3"/>
    <dgm:cxn modelId="{80F59100-EDFD-4E46-BA2D-4143EFBA2EBA}" type="presParOf" srcId="{532A16CC-A070-46EE-B977-72CD331C7AD1}" destId="{F7541902-E2D4-446D-9B28-DD28DF19CE9F}" srcOrd="1" destOrd="0" presId="urn:microsoft.com/office/officeart/2005/8/layout/matrix3"/>
    <dgm:cxn modelId="{2590E497-5B60-4793-894A-0DAA90DDB0B0}" type="presParOf" srcId="{532A16CC-A070-46EE-B977-72CD331C7AD1}" destId="{E28F05F8-16EC-4FC1-8EF0-0EF98FC9C6AC}" srcOrd="2" destOrd="0" presId="urn:microsoft.com/office/officeart/2005/8/layout/matrix3"/>
    <dgm:cxn modelId="{E397D048-1103-4C81-9245-0439293FBF73}" type="presParOf" srcId="{532A16CC-A070-46EE-B977-72CD331C7AD1}" destId="{46FBBD0B-6210-4466-8CD8-171123F4F56C}" srcOrd="3" destOrd="0" presId="urn:microsoft.com/office/officeart/2005/8/layout/matrix3"/>
    <dgm:cxn modelId="{4374F9D5-2422-48BA-AC25-29AE10A48080}" type="presParOf" srcId="{532A16CC-A070-46EE-B977-72CD331C7AD1}" destId="{955DA797-D0B8-4024-9005-E5C3028FA082}"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F4DF99-4F41-4052-9D53-1E084E30CA75}" type="doc">
      <dgm:prSet loTypeId="urn:microsoft.com/office/officeart/2005/8/layout/cycle5" loCatId="cycle" qsTypeId="urn:microsoft.com/office/officeart/2005/8/quickstyle/simple1" qsCatId="simple" csTypeId="urn:microsoft.com/office/officeart/2005/8/colors/accent3_2" csCatId="accent3" phldr="1"/>
      <dgm:spPr/>
      <dgm:t>
        <a:bodyPr/>
        <a:lstStyle/>
        <a:p>
          <a:endParaRPr lang="en-US"/>
        </a:p>
      </dgm:t>
    </dgm:pt>
    <dgm:pt modelId="{32CD98C2-5210-486E-91DF-013D0B23FB48}">
      <dgm:prSet custT="1"/>
      <dgm:spPr/>
      <dgm:t>
        <a:bodyPr/>
        <a:lstStyle/>
        <a:p>
          <a:pPr rtl="0"/>
          <a:r>
            <a:rPr lang="en-US" sz="2600" b="1" dirty="0" err="1" smtClean="0">
              <a:latin typeface="Times New Roman" pitchFamily="18" charset="0"/>
              <a:cs typeface="Times New Roman" pitchFamily="18" charset="0"/>
            </a:rPr>
            <a:t>Niềm</a:t>
          </a:r>
          <a:r>
            <a:rPr lang="en-US" sz="2600" b="1" dirty="0" smtClean="0">
              <a:latin typeface="Times New Roman" pitchFamily="18" charset="0"/>
              <a:cs typeface="Times New Roman" pitchFamily="18" charset="0"/>
            </a:rPr>
            <a:t> tin</a:t>
          </a:r>
          <a:endParaRPr lang="en-US" sz="2600" b="1" dirty="0">
            <a:latin typeface="Times New Roman" pitchFamily="18" charset="0"/>
            <a:cs typeface="Times New Roman" pitchFamily="18" charset="0"/>
          </a:endParaRPr>
        </a:p>
      </dgm:t>
    </dgm:pt>
    <dgm:pt modelId="{5F968ADC-F7D7-4FA7-BBDE-5DCCF7EE5DC2}" type="parTrans" cxnId="{7D4E1FC9-9F40-4033-AAE0-1BAB5C6A43E2}">
      <dgm:prSet/>
      <dgm:spPr/>
      <dgm:t>
        <a:bodyPr/>
        <a:lstStyle/>
        <a:p>
          <a:endParaRPr lang="en-US"/>
        </a:p>
      </dgm:t>
    </dgm:pt>
    <dgm:pt modelId="{14E404E4-B1FC-4E02-ABEA-60A63B9D02FA}" type="sibTrans" cxnId="{7D4E1FC9-9F40-4033-AAE0-1BAB5C6A43E2}">
      <dgm:prSet/>
      <dgm:spPr/>
      <dgm:t>
        <a:bodyPr/>
        <a:lstStyle/>
        <a:p>
          <a:endParaRPr lang="en-US" b="1"/>
        </a:p>
      </dgm:t>
    </dgm:pt>
    <dgm:pt modelId="{F6F6E0F6-D443-4466-A620-45EC26B1B7ED}">
      <dgm:prSet custT="1"/>
      <dgm:spPr/>
      <dgm:t>
        <a:bodyPr/>
        <a:lstStyle/>
        <a:p>
          <a:pPr rtl="0"/>
          <a:r>
            <a:rPr lang="en-US" sz="2600" b="1" dirty="0" err="1" smtClean="0">
              <a:latin typeface="Times New Roman" pitchFamily="18" charset="0"/>
              <a:cs typeface="Times New Roman" pitchFamily="18" charset="0"/>
            </a:rPr>
            <a:t>Hành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động</a:t>
          </a:r>
          <a:endParaRPr lang="en-US" sz="2600" b="1" dirty="0">
            <a:latin typeface="Times New Roman" pitchFamily="18" charset="0"/>
            <a:cs typeface="Times New Roman" pitchFamily="18" charset="0"/>
          </a:endParaRPr>
        </a:p>
      </dgm:t>
    </dgm:pt>
    <dgm:pt modelId="{E731F371-31A0-4E84-A07F-4F02F7F87332}" type="parTrans" cxnId="{86E1973C-ADF8-4219-96FE-67259CFC0252}">
      <dgm:prSet/>
      <dgm:spPr/>
      <dgm:t>
        <a:bodyPr/>
        <a:lstStyle/>
        <a:p>
          <a:endParaRPr lang="en-US"/>
        </a:p>
      </dgm:t>
    </dgm:pt>
    <dgm:pt modelId="{DC01F32C-0F75-407D-B133-A2B868A1312A}" type="sibTrans" cxnId="{86E1973C-ADF8-4219-96FE-67259CFC0252}">
      <dgm:prSet/>
      <dgm:spPr/>
      <dgm:t>
        <a:bodyPr/>
        <a:lstStyle/>
        <a:p>
          <a:endParaRPr lang="en-US"/>
        </a:p>
      </dgm:t>
    </dgm:pt>
    <dgm:pt modelId="{238F08CD-2489-42FE-8808-6AD9A7559DEE}">
      <dgm:prSet custT="1"/>
      <dgm:spPr/>
      <dgm:t>
        <a:bodyPr/>
        <a:lstStyle/>
        <a:p>
          <a:pPr rtl="0"/>
          <a:r>
            <a:rPr lang="en-US" sz="2500" b="1" dirty="0" err="1" smtClean="0">
              <a:latin typeface="Times New Roman" pitchFamily="18" charset="0"/>
              <a:cs typeface="Times New Roman" pitchFamily="18" charset="0"/>
            </a:rPr>
            <a:t>Khả</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năng</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được</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tận</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dụng</a:t>
          </a:r>
          <a:r>
            <a:rPr lang="en-US" sz="2500" b="1" dirty="0" smtClean="0">
              <a:latin typeface="Times New Roman" pitchFamily="18" charset="0"/>
              <a:cs typeface="Times New Roman" pitchFamily="18" charset="0"/>
            </a:rPr>
            <a:t> </a:t>
          </a:r>
          <a:endParaRPr lang="en-US" sz="2500" b="1" dirty="0">
            <a:latin typeface="Times New Roman" pitchFamily="18" charset="0"/>
            <a:cs typeface="Times New Roman" pitchFamily="18" charset="0"/>
          </a:endParaRPr>
        </a:p>
      </dgm:t>
    </dgm:pt>
    <dgm:pt modelId="{03D81654-D1E1-4B92-A61E-2867DAE13FCB}" type="parTrans" cxnId="{F548DD25-467D-4CB1-B4F5-35AB1FB63C24}">
      <dgm:prSet/>
      <dgm:spPr/>
      <dgm:t>
        <a:bodyPr/>
        <a:lstStyle/>
        <a:p>
          <a:endParaRPr lang="en-US"/>
        </a:p>
      </dgm:t>
    </dgm:pt>
    <dgm:pt modelId="{587690D2-BD3D-44C7-835E-8061465E28F5}" type="sibTrans" cxnId="{F548DD25-467D-4CB1-B4F5-35AB1FB63C24}">
      <dgm:prSet/>
      <dgm:spPr/>
      <dgm:t>
        <a:bodyPr/>
        <a:lstStyle/>
        <a:p>
          <a:endParaRPr lang="en-US"/>
        </a:p>
      </dgm:t>
    </dgm:pt>
    <dgm:pt modelId="{A5E28EA4-EE7B-433D-9279-A8125E2EFEFD}">
      <dgm:prSet custT="1"/>
      <dgm:spPr/>
      <dgm:t>
        <a:bodyPr/>
        <a:lstStyle/>
        <a:p>
          <a:pPr rtl="0"/>
          <a:r>
            <a:rPr lang="en-US" sz="2600" b="1" dirty="0" err="1" smtClean="0">
              <a:latin typeface="Times New Roman" pitchFamily="18" charset="0"/>
              <a:cs typeface="Times New Roman" pitchFamily="18" charset="0"/>
            </a:rPr>
            <a:t>Kết</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quả</a:t>
          </a:r>
          <a:endParaRPr lang="en-US" sz="2600" b="1" dirty="0">
            <a:latin typeface="Times New Roman" pitchFamily="18" charset="0"/>
            <a:cs typeface="Times New Roman" pitchFamily="18" charset="0"/>
          </a:endParaRPr>
        </a:p>
      </dgm:t>
    </dgm:pt>
    <dgm:pt modelId="{D6489741-99CF-4E69-A1E6-2BF2D7CBB29F}" type="parTrans" cxnId="{F4C465DB-CB93-4F04-82E3-513B2320D8F7}">
      <dgm:prSet/>
      <dgm:spPr/>
      <dgm:t>
        <a:bodyPr/>
        <a:lstStyle/>
        <a:p>
          <a:endParaRPr lang="en-US"/>
        </a:p>
      </dgm:t>
    </dgm:pt>
    <dgm:pt modelId="{1405CDCF-EDBB-4691-AD87-AC6BE6A671DB}" type="sibTrans" cxnId="{F4C465DB-CB93-4F04-82E3-513B2320D8F7}">
      <dgm:prSet/>
      <dgm:spPr/>
      <dgm:t>
        <a:bodyPr/>
        <a:lstStyle/>
        <a:p>
          <a:endParaRPr lang="en-US"/>
        </a:p>
      </dgm:t>
    </dgm:pt>
    <dgm:pt modelId="{1ACBCC20-215E-469A-ACC1-CB201F03EDF8}" type="pres">
      <dgm:prSet presAssocID="{EAF4DF99-4F41-4052-9D53-1E084E30CA75}" presName="cycle" presStyleCnt="0">
        <dgm:presLayoutVars>
          <dgm:dir/>
          <dgm:resizeHandles val="exact"/>
        </dgm:presLayoutVars>
      </dgm:prSet>
      <dgm:spPr/>
      <dgm:t>
        <a:bodyPr/>
        <a:lstStyle/>
        <a:p>
          <a:endParaRPr lang="en-US"/>
        </a:p>
      </dgm:t>
    </dgm:pt>
    <dgm:pt modelId="{6A04F705-AE02-4657-8158-39607BFE2DE8}" type="pres">
      <dgm:prSet presAssocID="{32CD98C2-5210-486E-91DF-013D0B23FB48}" presName="node" presStyleLbl="node1" presStyleIdx="0" presStyleCnt="4">
        <dgm:presLayoutVars>
          <dgm:bulletEnabled val="1"/>
        </dgm:presLayoutVars>
      </dgm:prSet>
      <dgm:spPr/>
      <dgm:t>
        <a:bodyPr/>
        <a:lstStyle/>
        <a:p>
          <a:endParaRPr lang="en-US"/>
        </a:p>
      </dgm:t>
    </dgm:pt>
    <dgm:pt modelId="{8995E875-9E9A-4DB9-B0C7-1C3FFEB6E820}" type="pres">
      <dgm:prSet presAssocID="{32CD98C2-5210-486E-91DF-013D0B23FB48}" presName="spNode" presStyleCnt="0"/>
      <dgm:spPr/>
      <dgm:t>
        <a:bodyPr/>
        <a:lstStyle/>
        <a:p>
          <a:endParaRPr lang="en-US"/>
        </a:p>
      </dgm:t>
    </dgm:pt>
    <dgm:pt modelId="{5A12E30B-0952-47F3-95F1-E864073AE2EB}" type="pres">
      <dgm:prSet presAssocID="{14E404E4-B1FC-4E02-ABEA-60A63B9D02FA}" presName="sibTrans" presStyleLbl="sibTrans1D1" presStyleIdx="0" presStyleCnt="4"/>
      <dgm:spPr/>
      <dgm:t>
        <a:bodyPr/>
        <a:lstStyle/>
        <a:p>
          <a:endParaRPr lang="en-US"/>
        </a:p>
      </dgm:t>
    </dgm:pt>
    <dgm:pt modelId="{46389D02-5C8E-4B9E-8D11-54A123B123AD}" type="pres">
      <dgm:prSet presAssocID="{F6F6E0F6-D443-4466-A620-45EC26B1B7ED}" presName="node" presStyleLbl="node1" presStyleIdx="1" presStyleCnt="4">
        <dgm:presLayoutVars>
          <dgm:bulletEnabled val="1"/>
        </dgm:presLayoutVars>
      </dgm:prSet>
      <dgm:spPr/>
      <dgm:t>
        <a:bodyPr/>
        <a:lstStyle/>
        <a:p>
          <a:endParaRPr lang="en-US"/>
        </a:p>
      </dgm:t>
    </dgm:pt>
    <dgm:pt modelId="{F9474EDA-9250-4CB5-A6EB-53CEF39DABE0}" type="pres">
      <dgm:prSet presAssocID="{F6F6E0F6-D443-4466-A620-45EC26B1B7ED}" presName="spNode" presStyleCnt="0"/>
      <dgm:spPr/>
      <dgm:t>
        <a:bodyPr/>
        <a:lstStyle/>
        <a:p>
          <a:endParaRPr lang="en-US"/>
        </a:p>
      </dgm:t>
    </dgm:pt>
    <dgm:pt modelId="{FE9E4B8D-7062-4E07-9F96-27D78964D9DB}" type="pres">
      <dgm:prSet presAssocID="{DC01F32C-0F75-407D-B133-A2B868A1312A}" presName="sibTrans" presStyleLbl="sibTrans1D1" presStyleIdx="1" presStyleCnt="4"/>
      <dgm:spPr/>
      <dgm:t>
        <a:bodyPr/>
        <a:lstStyle/>
        <a:p>
          <a:endParaRPr lang="en-US"/>
        </a:p>
      </dgm:t>
    </dgm:pt>
    <dgm:pt modelId="{FBC1FB10-E659-4C4A-BA25-A482AA382E86}" type="pres">
      <dgm:prSet presAssocID="{238F08CD-2489-42FE-8808-6AD9A7559DEE}" presName="node" presStyleLbl="node1" presStyleIdx="2" presStyleCnt="4" custScaleY="122873">
        <dgm:presLayoutVars>
          <dgm:bulletEnabled val="1"/>
        </dgm:presLayoutVars>
      </dgm:prSet>
      <dgm:spPr/>
      <dgm:t>
        <a:bodyPr/>
        <a:lstStyle/>
        <a:p>
          <a:endParaRPr lang="en-US"/>
        </a:p>
      </dgm:t>
    </dgm:pt>
    <dgm:pt modelId="{E1C46D94-5C2A-476D-BB28-655A576B2ACC}" type="pres">
      <dgm:prSet presAssocID="{238F08CD-2489-42FE-8808-6AD9A7559DEE}" presName="spNode" presStyleCnt="0"/>
      <dgm:spPr/>
      <dgm:t>
        <a:bodyPr/>
        <a:lstStyle/>
        <a:p>
          <a:endParaRPr lang="en-US"/>
        </a:p>
      </dgm:t>
    </dgm:pt>
    <dgm:pt modelId="{5893DCFD-B9CF-4A31-BEDC-B81E63C0BC30}" type="pres">
      <dgm:prSet presAssocID="{587690D2-BD3D-44C7-835E-8061465E28F5}" presName="sibTrans" presStyleLbl="sibTrans1D1" presStyleIdx="2" presStyleCnt="4"/>
      <dgm:spPr/>
      <dgm:t>
        <a:bodyPr/>
        <a:lstStyle/>
        <a:p>
          <a:endParaRPr lang="en-US"/>
        </a:p>
      </dgm:t>
    </dgm:pt>
    <dgm:pt modelId="{6C75088D-34E4-4CA3-99E8-0271579A0783}" type="pres">
      <dgm:prSet presAssocID="{A5E28EA4-EE7B-433D-9279-A8125E2EFEFD}" presName="node" presStyleLbl="node1" presStyleIdx="3" presStyleCnt="4">
        <dgm:presLayoutVars>
          <dgm:bulletEnabled val="1"/>
        </dgm:presLayoutVars>
      </dgm:prSet>
      <dgm:spPr/>
      <dgm:t>
        <a:bodyPr/>
        <a:lstStyle/>
        <a:p>
          <a:endParaRPr lang="en-US"/>
        </a:p>
      </dgm:t>
    </dgm:pt>
    <dgm:pt modelId="{0C045D29-5E32-4E70-8677-3F44E7939C9E}" type="pres">
      <dgm:prSet presAssocID="{A5E28EA4-EE7B-433D-9279-A8125E2EFEFD}" presName="spNode" presStyleCnt="0"/>
      <dgm:spPr/>
      <dgm:t>
        <a:bodyPr/>
        <a:lstStyle/>
        <a:p>
          <a:endParaRPr lang="en-US"/>
        </a:p>
      </dgm:t>
    </dgm:pt>
    <dgm:pt modelId="{19CE3469-820F-40A7-ACAB-F01DB9A8F32C}" type="pres">
      <dgm:prSet presAssocID="{1405CDCF-EDBB-4691-AD87-AC6BE6A671DB}" presName="sibTrans" presStyleLbl="sibTrans1D1" presStyleIdx="3" presStyleCnt="4"/>
      <dgm:spPr/>
      <dgm:t>
        <a:bodyPr/>
        <a:lstStyle/>
        <a:p>
          <a:endParaRPr lang="en-US"/>
        </a:p>
      </dgm:t>
    </dgm:pt>
  </dgm:ptLst>
  <dgm:cxnLst>
    <dgm:cxn modelId="{7D4E1FC9-9F40-4033-AAE0-1BAB5C6A43E2}" srcId="{EAF4DF99-4F41-4052-9D53-1E084E30CA75}" destId="{32CD98C2-5210-486E-91DF-013D0B23FB48}" srcOrd="0" destOrd="0" parTransId="{5F968ADC-F7D7-4FA7-BBDE-5DCCF7EE5DC2}" sibTransId="{14E404E4-B1FC-4E02-ABEA-60A63B9D02FA}"/>
    <dgm:cxn modelId="{F4C465DB-CB93-4F04-82E3-513B2320D8F7}" srcId="{EAF4DF99-4F41-4052-9D53-1E084E30CA75}" destId="{A5E28EA4-EE7B-433D-9279-A8125E2EFEFD}" srcOrd="3" destOrd="0" parTransId="{D6489741-99CF-4E69-A1E6-2BF2D7CBB29F}" sibTransId="{1405CDCF-EDBB-4691-AD87-AC6BE6A671DB}"/>
    <dgm:cxn modelId="{04AD3B76-EA21-4A0B-AFB9-08AC41D3F898}" type="presOf" srcId="{1405CDCF-EDBB-4691-AD87-AC6BE6A671DB}" destId="{19CE3469-820F-40A7-ACAB-F01DB9A8F32C}" srcOrd="0" destOrd="0" presId="urn:microsoft.com/office/officeart/2005/8/layout/cycle5"/>
    <dgm:cxn modelId="{86E1973C-ADF8-4219-96FE-67259CFC0252}" srcId="{EAF4DF99-4F41-4052-9D53-1E084E30CA75}" destId="{F6F6E0F6-D443-4466-A620-45EC26B1B7ED}" srcOrd="1" destOrd="0" parTransId="{E731F371-31A0-4E84-A07F-4F02F7F87332}" sibTransId="{DC01F32C-0F75-407D-B133-A2B868A1312A}"/>
    <dgm:cxn modelId="{D855DF0B-3564-4D08-808A-EF2F9634242E}" type="presOf" srcId="{587690D2-BD3D-44C7-835E-8061465E28F5}" destId="{5893DCFD-B9CF-4A31-BEDC-B81E63C0BC30}" srcOrd="0" destOrd="0" presId="urn:microsoft.com/office/officeart/2005/8/layout/cycle5"/>
    <dgm:cxn modelId="{8C0C3BBB-5794-4BE1-8432-F13B52A7E8CD}" type="presOf" srcId="{F6F6E0F6-D443-4466-A620-45EC26B1B7ED}" destId="{46389D02-5C8E-4B9E-8D11-54A123B123AD}" srcOrd="0" destOrd="0" presId="urn:microsoft.com/office/officeart/2005/8/layout/cycle5"/>
    <dgm:cxn modelId="{B6AA6135-0945-4ADE-9640-5E1503D743DB}" type="presOf" srcId="{238F08CD-2489-42FE-8808-6AD9A7559DEE}" destId="{FBC1FB10-E659-4C4A-BA25-A482AA382E86}" srcOrd="0" destOrd="0" presId="urn:microsoft.com/office/officeart/2005/8/layout/cycle5"/>
    <dgm:cxn modelId="{F548DD25-467D-4CB1-B4F5-35AB1FB63C24}" srcId="{EAF4DF99-4F41-4052-9D53-1E084E30CA75}" destId="{238F08CD-2489-42FE-8808-6AD9A7559DEE}" srcOrd="2" destOrd="0" parTransId="{03D81654-D1E1-4B92-A61E-2867DAE13FCB}" sibTransId="{587690D2-BD3D-44C7-835E-8061465E28F5}"/>
    <dgm:cxn modelId="{318E7585-3025-44B6-8F54-421D2B934952}" type="presOf" srcId="{14E404E4-B1FC-4E02-ABEA-60A63B9D02FA}" destId="{5A12E30B-0952-47F3-95F1-E864073AE2EB}" srcOrd="0" destOrd="0" presId="urn:microsoft.com/office/officeart/2005/8/layout/cycle5"/>
    <dgm:cxn modelId="{0FFCE0C3-66B2-4241-B91A-34F571C98909}" type="presOf" srcId="{A5E28EA4-EE7B-433D-9279-A8125E2EFEFD}" destId="{6C75088D-34E4-4CA3-99E8-0271579A0783}" srcOrd="0" destOrd="0" presId="urn:microsoft.com/office/officeart/2005/8/layout/cycle5"/>
    <dgm:cxn modelId="{CC8C801D-63FB-4951-B8EF-7CA50D842370}" type="presOf" srcId="{32CD98C2-5210-486E-91DF-013D0B23FB48}" destId="{6A04F705-AE02-4657-8158-39607BFE2DE8}" srcOrd="0" destOrd="0" presId="urn:microsoft.com/office/officeart/2005/8/layout/cycle5"/>
    <dgm:cxn modelId="{EDB26380-CE54-4563-AEF7-FF9905B61278}" type="presOf" srcId="{EAF4DF99-4F41-4052-9D53-1E084E30CA75}" destId="{1ACBCC20-215E-469A-ACC1-CB201F03EDF8}" srcOrd="0" destOrd="0" presId="urn:microsoft.com/office/officeart/2005/8/layout/cycle5"/>
    <dgm:cxn modelId="{9E0D9B8C-005D-4C98-B2F1-625C39A4E020}" type="presOf" srcId="{DC01F32C-0F75-407D-B133-A2B868A1312A}" destId="{FE9E4B8D-7062-4E07-9F96-27D78964D9DB}" srcOrd="0" destOrd="0" presId="urn:microsoft.com/office/officeart/2005/8/layout/cycle5"/>
    <dgm:cxn modelId="{F96A0338-A264-4C53-A7BD-D2986E2CA33F}" type="presParOf" srcId="{1ACBCC20-215E-469A-ACC1-CB201F03EDF8}" destId="{6A04F705-AE02-4657-8158-39607BFE2DE8}" srcOrd="0" destOrd="0" presId="urn:microsoft.com/office/officeart/2005/8/layout/cycle5"/>
    <dgm:cxn modelId="{22246667-075B-49D0-80DF-B23976C88475}" type="presParOf" srcId="{1ACBCC20-215E-469A-ACC1-CB201F03EDF8}" destId="{8995E875-9E9A-4DB9-B0C7-1C3FFEB6E820}" srcOrd="1" destOrd="0" presId="urn:microsoft.com/office/officeart/2005/8/layout/cycle5"/>
    <dgm:cxn modelId="{7D4D5FF9-4572-4F31-A531-6680392E5ACE}" type="presParOf" srcId="{1ACBCC20-215E-469A-ACC1-CB201F03EDF8}" destId="{5A12E30B-0952-47F3-95F1-E864073AE2EB}" srcOrd="2" destOrd="0" presId="urn:microsoft.com/office/officeart/2005/8/layout/cycle5"/>
    <dgm:cxn modelId="{A767D0EB-752C-410D-8D90-36526B6C8E80}" type="presParOf" srcId="{1ACBCC20-215E-469A-ACC1-CB201F03EDF8}" destId="{46389D02-5C8E-4B9E-8D11-54A123B123AD}" srcOrd="3" destOrd="0" presId="urn:microsoft.com/office/officeart/2005/8/layout/cycle5"/>
    <dgm:cxn modelId="{E7823B17-5059-4B97-B391-072042039CED}" type="presParOf" srcId="{1ACBCC20-215E-469A-ACC1-CB201F03EDF8}" destId="{F9474EDA-9250-4CB5-A6EB-53CEF39DABE0}" srcOrd="4" destOrd="0" presId="urn:microsoft.com/office/officeart/2005/8/layout/cycle5"/>
    <dgm:cxn modelId="{CF63CDEB-867A-4990-A091-58CBB8C1890C}" type="presParOf" srcId="{1ACBCC20-215E-469A-ACC1-CB201F03EDF8}" destId="{FE9E4B8D-7062-4E07-9F96-27D78964D9DB}" srcOrd="5" destOrd="0" presId="urn:microsoft.com/office/officeart/2005/8/layout/cycle5"/>
    <dgm:cxn modelId="{2D2D54D4-ACA1-436F-B80D-C6E8A5EF3BC5}" type="presParOf" srcId="{1ACBCC20-215E-469A-ACC1-CB201F03EDF8}" destId="{FBC1FB10-E659-4C4A-BA25-A482AA382E86}" srcOrd="6" destOrd="0" presId="urn:microsoft.com/office/officeart/2005/8/layout/cycle5"/>
    <dgm:cxn modelId="{E8755059-98FE-4AB8-AF3D-C86DF3068413}" type="presParOf" srcId="{1ACBCC20-215E-469A-ACC1-CB201F03EDF8}" destId="{E1C46D94-5C2A-476D-BB28-655A576B2ACC}" srcOrd="7" destOrd="0" presId="urn:microsoft.com/office/officeart/2005/8/layout/cycle5"/>
    <dgm:cxn modelId="{EDD8DC7C-812B-454B-BD79-58005155C7AE}" type="presParOf" srcId="{1ACBCC20-215E-469A-ACC1-CB201F03EDF8}" destId="{5893DCFD-B9CF-4A31-BEDC-B81E63C0BC30}" srcOrd="8" destOrd="0" presId="urn:microsoft.com/office/officeart/2005/8/layout/cycle5"/>
    <dgm:cxn modelId="{B466B8E2-6E3C-40D7-AAEB-4C4345E3C177}" type="presParOf" srcId="{1ACBCC20-215E-469A-ACC1-CB201F03EDF8}" destId="{6C75088D-34E4-4CA3-99E8-0271579A0783}" srcOrd="9" destOrd="0" presId="urn:microsoft.com/office/officeart/2005/8/layout/cycle5"/>
    <dgm:cxn modelId="{444DD11F-D344-4BD2-A399-343ECB90EFDA}" type="presParOf" srcId="{1ACBCC20-215E-469A-ACC1-CB201F03EDF8}" destId="{0C045D29-5E32-4E70-8677-3F44E7939C9E}" srcOrd="10" destOrd="0" presId="urn:microsoft.com/office/officeart/2005/8/layout/cycle5"/>
    <dgm:cxn modelId="{1EEA788E-9EB7-40AB-B50F-C52BC5DDA9FA}" type="presParOf" srcId="{1ACBCC20-215E-469A-ACC1-CB201F03EDF8}" destId="{19CE3469-820F-40A7-ACAB-F01DB9A8F32C}"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CC3681-B59A-4C1C-B365-A3D7189955F7}" type="doc">
      <dgm:prSet loTypeId="urn:microsoft.com/office/officeart/2005/8/layout/pyramid2" loCatId="pyramid" qsTypeId="urn:microsoft.com/office/officeart/2005/8/quickstyle/simple1" qsCatId="simple" csTypeId="urn:microsoft.com/office/officeart/2005/8/colors/colorful2" csCatId="colorful" phldr="1"/>
      <dgm:spPr/>
      <dgm:t>
        <a:bodyPr/>
        <a:lstStyle/>
        <a:p>
          <a:endParaRPr lang="en-US"/>
        </a:p>
      </dgm:t>
    </dgm:pt>
    <dgm:pt modelId="{FA369A04-50B2-4485-84B3-D7F6A4436005}">
      <dgm:prSet custT="1"/>
      <dgm:spPr/>
      <dgm:t>
        <a:bodyPr/>
        <a:lstStyle/>
        <a:p>
          <a:pPr algn="l" rtl="0"/>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F8AFAB66-B07C-4FC6-A4E9-E3AE60A2CC4F}" type="parTrans" cxnId="{F67402DC-1202-4E63-B5C1-CB604652ACB2}">
      <dgm:prSet/>
      <dgm:spPr/>
      <dgm:t>
        <a:bodyPr/>
        <a:lstStyle/>
        <a:p>
          <a:pPr algn="l"/>
          <a:endParaRPr lang="en-US"/>
        </a:p>
      </dgm:t>
    </dgm:pt>
    <dgm:pt modelId="{65FDFC46-8E2D-4E0B-9623-F7FBEC0A8539}" type="sibTrans" cxnId="{F67402DC-1202-4E63-B5C1-CB604652ACB2}">
      <dgm:prSet/>
      <dgm:spPr/>
      <dgm:t>
        <a:bodyPr/>
        <a:lstStyle/>
        <a:p>
          <a:pPr algn="l"/>
          <a:endParaRPr lang="en-US"/>
        </a:p>
      </dgm:t>
    </dgm:pt>
    <dgm:pt modelId="{B7BCA56A-B2CE-42A9-A9C7-9E3E807FC1D1}">
      <dgm:prSet custT="1"/>
      <dgm:spPr/>
      <dgm:t>
        <a:bodyPr/>
        <a:lstStyle/>
        <a:p>
          <a:pPr algn="l" rtl="0"/>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ở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lúc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11776C76-F15B-40C8-9D22-BB411BC026E4}" type="parTrans" cxnId="{E1C62750-02CD-40E2-89AB-5A483C0743B5}">
      <dgm:prSet/>
      <dgm:spPr/>
      <dgm:t>
        <a:bodyPr/>
        <a:lstStyle/>
        <a:p>
          <a:pPr algn="l"/>
          <a:endParaRPr lang="en-US"/>
        </a:p>
      </dgm:t>
    </dgm:pt>
    <dgm:pt modelId="{F2F2D71C-C26F-4218-9000-71EA301BAA44}" type="sibTrans" cxnId="{E1C62750-02CD-40E2-89AB-5A483C0743B5}">
      <dgm:prSet/>
      <dgm:spPr/>
      <dgm:t>
        <a:bodyPr/>
        <a:lstStyle/>
        <a:p>
          <a:pPr algn="l"/>
          <a:endParaRPr lang="en-US"/>
        </a:p>
      </dgm:t>
    </dgm:pt>
    <dgm:pt modelId="{5B7C9154-94E1-432F-B301-0DA81076B36D}">
      <dgm:prSet custT="1"/>
      <dgm:spPr/>
      <dgm:t>
        <a:bodyPr/>
        <a:lstStyle/>
        <a:p>
          <a:pPr algn="l" rtl="0"/>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duy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gian</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26128D8E-CACE-4AFF-9593-1D1CD4EE8985}" type="parTrans" cxnId="{F28C90B3-4A0B-436F-A215-EA4A34668D8F}">
      <dgm:prSet/>
      <dgm:spPr/>
      <dgm:t>
        <a:bodyPr/>
        <a:lstStyle/>
        <a:p>
          <a:pPr algn="l"/>
          <a:endParaRPr lang="en-US"/>
        </a:p>
      </dgm:t>
    </dgm:pt>
    <dgm:pt modelId="{CD6C9C72-3C7D-4F6A-9DD6-5BD79DBE0635}" type="sibTrans" cxnId="{F28C90B3-4A0B-436F-A215-EA4A34668D8F}">
      <dgm:prSet/>
      <dgm:spPr/>
      <dgm:t>
        <a:bodyPr/>
        <a:lstStyle/>
        <a:p>
          <a:pPr algn="l"/>
          <a:endParaRPr lang="en-US"/>
        </a:p>
      </dgm:t>
    </dgm:pt>
    <dgm:pt modelId="{507A2994-90C8-41BD-A5BB-C6956CFF5A6D}">
      <dgm:prSet custT="1"/>
      <dgm:spPr/>
      <dgm:t>
        <a:bodyPr/>
        <a:lstStyle/>
        <a:p>
          <a:pPr algn="l" rtl="0"/>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hay </a:t>
          </a:r>
          <a:r>
            <a:rPr lang="en-US" sz="2800" dirty="0" err="1" smtClean="0">
              <a:latin typeface="Times New Roman" pitchFamily="18" charset="0"/>
              <a:cs typeface="Times New Roman" pitchFamily="18" charset="0"/>
            </a:rPr>
            <a:t>tiêu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hay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95F4E61C-699D-47CE-AE31-A868ABB52657}" type="parTrans" cxnId="{236B5ACD-C99E-483D-A320-8C0CCC9264F3}">
      <dgm:prSet/>
      <dgm:spPr/>
      <dgm:t>
        <a:bodyPr/>
        <a:lstStyle/>
        <a:p>
          <a:pPr algn="l"/>
          <a:endParaRPr lang="en-US"/>
        </a:p>
      </dgm:t>
    </dgm:pt>
    <dgm:pt modelId="{AF118A61-EF35-4388-AA73-D895228DFA9D}" type="sibTrans" cxnId="{236B5ACD-C99E-483D-A320-8C0CCC9264F3}">
      <dgm:prSet/>
      <dgm:spPr/>
      <dgm:t>
        <a:bodyPr/>
        <a:lstStyle/>
        <a:p>
          <a:pPr algn="l"/>
          <a:endParaRPr lang="en-US"/>
        </a:p>
      </dgm:t>
    </dgm:pt>
    <dgm:pt modelId="{ADE81064-86B9-4F70-97DF-675459477F8E}" type="pres">
      <dgm:prSet presAssocID="{30CC3681-B59A-4C1C-B365-A3D7189955F7}" presName="compositeShape" presStyleCnt="0">
        <dgm:presLayoutVars>
          <dgm:dir/>
          <dgm:resizeHandles/>
        </dgm:presLayoutVars>
      </dgm:prSet>
      <dgm:spPr/>
      <dgm:t>
        <a:bodyPr/>
        <a:lstStyle/>
        <a:p>
          <a:endParaRPr lang="en-US"/>
        </a:p>
      </dgm:t>
    </dgm:pt>
    <dgm:pt modelId="{8B79EB74-D9FE-4168-8B3C-97FC9371F851}" type="pres">
      <dgm:prSet presAssocID="{30CC3681-B59A-4C1C-B365-A3D7189955F7}" presName="pyramid" presStyleLbl="node1" presStyleIdx="0" presStyleCnt="1"/>
      <dgm:spPr/>
      <dgm:t>
        <a:bodyPr/>
        <a:lstStyle/>
        <a:p>
          <a:endParaRPr lang="en-US"/>
        </a:p>
      </dgm:t>
    </dgm:pt>
    <dgm:pt modelId="{941D0A27-39DB-40D0-85A4-6C752C7FD4F5}" type="pres">
      <dgm:prSet presAssocID="{30CC3681-B59A-4C1C-B365-A3D7189955F7}" presName="theList" presStyleCnt="0"/>
      <dgm:spPr/>
      <dgm:t>
        <a:bodyPr/>
        <a:lstStyle/>
        <a:p>
          <a:endParaRPr lang="en-US"/>
        </a:p>
      </dgm:t>
    </dgm:pt>
    <dgm:pt modelId="{06599D09-1A37-442D-B5C2-365BBA3E9399}" type="pres">
      <dgm:prSet presAssocID="{FA369A04-50B2-4485-84B3-D7F6A4436005}" presName="aNode" presStyleLbl="fgAcc1" presStyleIdx="0" presStyleCnt="4" custScaleX="205305">
        <dgm:presLayoutVars>
          <dgm:bulletEnabled val="1"/>
        </dgm:presLayoutVars>
      </dgm:prSet>
      <dgm:spPr/>
      <dgm:t>
        <a:bodyPr/>
        <a:lstStyle/>
        <a:p>
          <a:endParaRPr lang="en-US"/>
        </a:p>
      </dgm:t>
    </dgm:pt>
    <dgm:pt modelId="{04CF421C-96DF-440E-9BD4-691A4218D87A}" type="pres">
      <dgm:prSet presAssocID="{FA369A04-50B2-4485-84B3-D7F6A4436005}" presName="aSpace" presStyleCnt="0"/>
      <dgm:spPr/>
      <dgm:t>
        <a:bodyPr/>
        <a:lstStyle/>
        <a:p>
          <a:endParaRPr lang="en-US"/>
        </a:p>
      </dgm:t>
    </dgm:pt>
    <dgm:pt modelId="{C9F88F39-EA43-4834-96E2-6AEE2A48C149}" type="pres">
      <dgm:prSet presAssocID="{B7BCA56A-B2CE-42A9-A9C7-9E3E807FC1D1}" presName="aNode" presStyleLbl="fgAcc1" presStyleIdx="1" presStyleCnt="4" custScaleX="205305" custLinFactNeighborY="98384">
        <dgm:presLayoutVars>
          <dgm:bulletEnabled val="1"/>
        </dgm:presLayoutVars>
      </dgm:prSet>
      <dgm:spPr/>
      <dgm:t>
        <a:bodyPr/>
        <a:lstStyle/>
        <a:p>
          <a:endParaRPr lang="en-US"/>
        </a:p>
      </dgm:t>
    </dgm:pt>
    <dgm:pt modelId="{30646AFC-8346-48A8-BA2B-D9C1DFCEB406}" type="pres">
      <dgm:prSet presAssocID="{B7BCA56A-B2CE-42A9-A9C7-9E3E807FC1D1}" presName="aSpace" presStyleCnt="0"/>
      <dgm:spPr/>
      <dgm:t>
        <a:bodyPr/>
        <a:lstStyle/>
        <a:p>
          <a:endParaRPr lang="en-US"/>
        </a:p>
      </dgm:t>
    </dgm:pt>
    <dgm:pt modelId="{A23BCDF2-EB1B-46BF-85A6-318958F22258}" type="pres">
      <dgm:prSet presAssocID="{5B7C9154-94E1-432F-B301-0DA81076B36D}" presName="aNode" presStyleLbl="fgAcc1" presStyleIdx="2" presStyleCnt="4" custScaleX="205305" custLinFactY="14197" custLinFactNeighborY="100000">
        <dgm:presLayoutVars>
          <dgm:bulletEnabled val="1"/>
        </dgm:presLayoutVars>
      </dgm:prSet>
      <dgm:spPr/>
      <dgm:t>
        <a:bodyPr/>
        <a:lstStyle/>
        <a:p>
          <a:endParaRPr lang="en-US"/>
        </a:p>
      </dgm:t>
    </dgm:pt>
    <dgm:pt modelId="{B1C527D2-5DD8-48FB-B4C9-9DEACEC3D56E}" type="pres">
      <dgm:prSet presAssocID="{5B7C9154-94E1-432F-B301-0DA81076B36D}" presName="aSpace" presStyleCnt="0"/>
      <dgm:spPr/>
      <dgm:t>
        <a:bodyPr/>
        <a:lstStyle/>
        <a:p>
          <a:endParaRPr lang="en-US"/>
        </a:p>
      </dgm:t>
    </dgm:pt>
    <dgm:pt modelId="{1B75081B-F97B-48F7-BD4D-B611D06101F0}" type="pres">
      <dgm:prSet presAssocID="{507A2994-90C8-41BD-A5BB-C6956CFF5A6D}" presName="aNode" presStyleLbl="fgAcc1" presStyleIdx="3" presStyleCnt="4" custScaleX="205305" custLinFactY="25061" custLinFactNeighborY="100000">
        <dgm:presLayoutVars>
          <dgm:bulletEnabled val="1"/>
        </dgm:presLayoutVars>
      </dgm:prSet>
      <dgm:spPr/>
      <dgm:t>
        <a:bodyPr/>
        <a:lstStyle/>
        <a:p>
          <a:endParaRPr lang="en-US"/>
        </a:p>
      </dgm:t>
    </dgm:pt>
    <dgm:pt modelId="{86B6B2DD-5172-4D8F-928D-C0EC14C2F659}" type="pres">
      <dgm:prSet presAssocID="{507A2994-90C8-41BD-A5BB-C6956CFF5A6D}" presName="aSpace" presStyleCnt="0"/>
      <dgm:spPr/>
      <dgm:t>
        <a:bodyPr/>
        <a:lstStyle/>
        <a:p>
          <a:endParaRPr lang="en-US"/>
        </a:p>
      </dgm:t>
    </dgm:pt>
  </dgm:ptLst>
  <dgm:cxnLst>
    <dgm:cxn modelId="{236B5ACD-C99E-483D-A320-8C0CCC9264F3}" srcId="{30CC3681-B59A-4C1C-B365-A3D7189955F7}" destId="{507A2994-90C8-41BD-A5BB-C6956CFF5A6D}" srcOrd="3" destOrd="0" parTransId="{95F4E61C-699D-47CE-AE31-A868ABB52657}" sibTransId="{AF118A61-EF35-4388-AA73-D895228DFA9D}"/>
    <dgm:cxn modelId="{F67402DC-1202-4E63-B5C1-CB604652ACB2}" srcId="{30CC3681-B59A-4C1C-B365-A3D7189955F7}" destId="{FA369A04-50B2-4485-84B3-D7F6A4436005}" srcOrd="0" destOrd="0" parTransId="{F8AFAB66-B07C-4FC6-A4E9-E3AE60A2CC4F}" sibTransId="{65FDFC46-8E2D-4E0B-9623-F7FBEC0A8539}"/>
    <dgm:cxn modelId="{7B75A903-8877-4D31-BF4D-81256ECADFF2}" type="presOf" srcId="{B7BCA56A-B2CE-42A9-A9C7-9E3E807FC1D1}" destId="{C9F88F39-EA43-4834-96E2-6AEE2A48C149}" srcOrd="0" destOrd="0" presId="urn:microsoft.com/office/officeart/2005/8/layout/pyramid2"/>
    <dgm:cxn modelId="{D6A85944-BF80-4CC9-81D2-C0C43DD7188D}" type="presOf" srcId="{30CC3681-B59A-4C1C-B365-A3D7189955F7}" destId="{ADE81064-86B9-4F70-97DF-675459477F8E}" srcOrd="0" destOrd="0" presId="urn:microsoft.com/office/officeart/2005/8/layout/pyramid2"/>
    <dgm:cxn modelId="{77149642-2BB0-4738-B487-7534CA0A9E81}" type="presOf" srcId="{5B7C9154-94E1-432F-B301-0DA81076B36D}" destId="{A23BCDF2-EB1B-46BF-85A6-318958F22258}" srcOrd="0" destOrd="0" presId="urn:microsoft.com/office/officeart/2005/8/layout/pyramid2"/>
    <dgm:cxn modelId="{13AF29EC-EF3E-4E20-94C0-AD3A5A65E19A}" type="presOf" srcId="{507A2994-90C8-41BD-A5BB-C6956CFF5A6D}" destId="{1B75081B-F97B-48F7-BD4D-B611D06101F0}" srcOrd="0" destOrd="0" presId="urn:microsoft.com/office/officeart/2005/8/layout/pyramid2"/>
    <dgm:cxn modelId="{D33E582D-A5D1-4CA8-84B7-088F0498FC0F}" type="presOf" srcId="{FA369A04-50B2-4485-84B3-D7F6A4436005}" destId="{06599D09-1A37-442D-B5C2-365BBA3E9399}" srcOrd="0" destOrd="0" presId="urn:microsoft.com/office/officeart/2005/8/layout/pyramid2"/>
    <dgm:cxn modelId="{F28C90B3-4A0B-436F-A215-EA4A34668D8F}" srcId="{30CC3681-B59A-4C1C-B365-A3D7189955F7}" destId="{5B7C9154-94E1-432F-B301-0DA81076B36D}" srcOrd="2" destOrd="0" parTransId="{26128D8E-CACE-4AFF-9593-1D1CD4EE8985}" sibTransId="{CD6C9C72-3C7D-4F6A-9DD6-5BD79DBE0635}"/>
    <dgm:cxn modelId="{E1C62750-02CD-40E2-89AB-5A483C0743B5}" srcId="{30CC3681-B59A-4C1C-B365-A3D7189955F7}" destId="{B7BCA56A-B2CE-42A9-A9C7-9E3E807FC1D1}" srcOrd="1" destOrd="0" parTransId="{11776C76-F15B-40C8-9D22-BB411BC026E4}" sibTransId="{F2F2D71C-C26F-4218-9000-71EA301BAA44}"/>
    <dgm:cxn modelId="{22B56BD3-E1F7-4AD6-A62F-E64D2B542235}" type="presParOf" srcId="{ADE81064-86B9-4F70-97DF-675459477F8E}" destId="{8B79EB74-D9FE-4168-8B3C-97FC9371F851}" srcOrd="0" destOrd="0" presId="urn:microsoft.com/office/officeart/2005/8/layout/pyramid2"/>
    <dgm:cxn modelId="{F6F0547A-5CD9-4E70-9A05-25B883411538}" type="presParOf" srcId="{ADE81064-86B9-4F70-97DF-675459477F8E}" destId="{941D0A27-39DB-40D0-85A4-6C752C7FD4F5}" srcOrd="1" destOrd="0" presId="urn:microsoft.com/office/officeart/2005/8/layout/pyramid2"/>
    <dgm:cxn modelId="{6A4482AD-F104-4FE4-816A-CFFC7E2E6D7E}" type="presParOf" srcId="{941D0A27-39DB-40D0-85A4-6C752C7FD4F5}" destId="{06599D09-1A37-442D-B5C2-365BBA3E9399}" srcOrd="0" destOrd="0" presId="urn:microsoft.com/office/officeart/2005/8/layout/pyramid2"/>
    <dgm:cxn modelId="{6D9F10AF-0856-425E-9410-1287CA6BB1F1}" type="presParOf" srcId="{941D0A27-39DB-40D0-85A4-6C752C7FD4F5}" destId="{04CF421C-96DF-440E-9BD4-691A4218D87A}" srcOrd="1" destOrd="0" presId="urn:microsoft.com/office/officeart/2005/8/layout/pyramid2"/>
    <dgm:cxn modelId="{F8A3FD57-E28A-4D1C-B48A-03C6F0F992C3}" type="presParOf" srcId="{941D0A27-39DB-40D0-85A4-6C752C7FD4F5}" destId="{C9F88F39-EA43-4834-96E2-6AEE2A48C149}" srcOrd="2" destOrd="0" presId="urn:microsoft.com/office/officeart/2005/8/layout/pyramid2"/>
    <dgm:cxn modelId="{887B5DDC-95AF-4A32-AA15-D64B24997484}" type="presParOf" srcId="{941D0A27-39DB-40D0-85A4-6C752C7FD4F5}" destId="{30646AFC-8346-48A8-BA2B-D9C1DFCEB406}" srcOrd="3" destOrd="0" presId="urn:microsoft.com/office/officeart/2005/8/layout/pyramid2"/>
    <dgm:cxn modelId="{8D17C2A7-C68B-4D04-BB97-7ECC6395A694}" type="presParOf" srcId="{941D0A27-39DB-40D0-85A4-6C752C7FD4F5}" destId="{A23BCDF2-EB1B-46BF-85A6-318958F22258}" srcOrd="4" destOrd="0" presId="urn:microsoft.com/office/officeart/2005/8/layout/pyramid2"/>
    <dgm:cxn modelId="{96CF3B1C-4F8C-4424-846F-2B268EE80E0E}" type="presParOf" srcId="{941D0A27-39DB-40D0-85A4-6C752C7FD4F5}" destId="{B1C527D2-5DD8-48FB-B4C9-9DEACEC3D56E}" srcOrd="5" destOrd="0" presId="urn:microsoft.com/office/officeart/2005/8/layout/pyramid2"/>
    <dgm:cxn modelId="{1C30527C-E1DE-42ED-818D-36A6AE2C4BC1}" type="presParOf" srcId="{941D0A27-39DB-40D0-85A4-6C752C7FD4F5}" destId="{1B75081B-F97B-48F7-BD4D-B611D06101F0}" srcOrd="6" destOrd="0" presId="urn:microsoft.com/office/officeart/2005/8/layout/pyramid2"/>
    <dgm:cxn modelId="{F49C917C-4F61-40F1-A1E2-E0369E18B531}" type="presParOf" srcId="{941D0A27-39DB-40D0-85A4-6C752C7FD4F5}" destId="{86B6B2DD-5172-4D8F-928D-C0EC14C2F659}"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70CBBA4-700A-4C42-A978-EBC298A70B0B}" type="doc">
      <dgm:prSet loTypeId="urn:microsoft.com/office/officeart/2005/8/layout/vList3#1" loCatId="list" qsTypeId="urn:microsoft.com/office/officeart/2005/8/quickstyle/simple3" qsCatId="simple" csTypeId="urn:microsoft.com/office/officeart/2005/8/colors/accent1_3" csCatId="accent1" phldr="1"/>
      <dgm:spPr/>
      <dgm:t>
        <a:bodyPr/>
        <a:lstStyle/>
        <a:p>
          <a:endParaRPr lang="en-US"/>
        </a:p>
      </dgm:t>
    </dgm:pt>
    <dgm:pt modelId="{39549735-A038-459A-8C40-EC62730A855E}">
      <dgm:prSet custT="1"/>
      <dgm:spPr/>
      <dgm:t>
        <a:bodyPr/>
        <a:lstStyle/>
        <a:p>
          <a:pPr algn="l" rtl="0"/>
          <a:r>
            <a:rPr lang="en-US" sz="2800" dirty="0" err="1" smtClean="0">
              <a:latin typeface="Times New Roman" pitchFamily="18" charset="0"/>
              <a:cs typeface="Times New Roman" pitchFamily="18" charset="0"/>
            </a:rPr>
            <a:t>Muốn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phía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endParaRPr lang="en-US" sz="2800" dirty="0">
            <a:latin typeface="Times New Roman" pitchFamily="18" charset="0"/>
            <a:cs typeface="Times New Roman" pitchFamily="18" charset="0"/>
          </a:endParaRPr>
        </a:p>
      </dgm:t>
    </dgm:pt>
    <dgm:pt modelId="{705192AE-0FAA-4E5A-97E8-E26F2D7395AC}" type="parTrans" cxnId="{5A043ECF-F911-4AA0-9AA6-DA857343320E}">
      <dgm:prSet/>
      <dgm:spPr/>
      <dgm:t>
        <a:bodyPr/>
        <a:lstStyle/>
        <a:p>
          <a:endParaRPr lang="en-US"/>
        </a:p>
      </dgm:t>
    </dgm:pt>
    <dgm:pt modelId="{6CE25730-B0E7-4BAD-986A-B8789FB8A756}" type="sibTrans" cxnId="{5A043ECF-F911-4AA0-9AA6-DA857343320E}">
      <dgm:prSet/>
      <dgm:spPr/>
      <dgm:t>
        <a:bodyPr/>
        <a:lstStyle/>
        <a:p>
          <a:endParaRPr lang="en-US"/>
        </a:p>
      </dgm:t>
    </dgm:pt>
    <dgm:pt modelId="{9B334C5A-209A-4792-94AE-2020B5FED129}">
      <dgm:prSet custT="1"/>
      <dgm:spPr/>
      <dgm:t>
        <a:bodyPr/>
        <a:lstStyle/>
        <a:p>
          <a:pPr algn="l" rtl="0"/>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endParaRPr lang="en-US" sz="2800" dirty="0">
            <a:latin typeface="Times New Roman" pitchFamily="18" charset="0"/>
            <a:cs typeface="Times New Roman" pitchFamily="18" charset="0"/>
          </a:endParaRPr>
        </a:p>
      </dgm:t>
    </dgm:pt>
    <dgm:pt modelId="{EEB37EED-F1A4-4309-A0B0-7EA3CB8C5608}" type="parTrans" cxnId="{8FC4864D-228B-474B-B79A-A7339E134CBE}">
      <dgm:prSet/>
      <dgm:spPr/>
      <dgm:t>
        <a:bodyPr/>
        <a:lstStyle/>
        <a:p>
          <a:endParaRPr lang="en-US"/>
        </a:p>
      </dgm:t>
    </dgm:pt>
    <dgm:pt modelId="{218DC2B3-2F1F-4DA5-A8B5-238B4F0A239F}" type="sibTrans" cxnId="{8FC4864D-228B-474B-B79A-A7339E134CBE}">
      <dgm:prSet/>
      <dgm:spPr/>
      <dgm:t>
        <a:bodyPr/>
        <a:lstStyle/>
        <a:p>
          <a:endParaRPr lang="en-US"/>
        </a:p>
      </dgm:t>
    </dgm:pt>
    <dgm:pt modelId="{3BC3FE66-6636-4455-A15D-F1E90AA04748}">
      <dgm:prSet custT="1"/>
      <dgm:spPr/>
      <dgm:t>
        <a:bodyPr/>
        <a:lstStyle/>
        <a:p>
          <a:pPr algn="l" rtl="0"/>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endParaRPr lang="en-US" sz="2800" dirty="0">
            <a:latin typeface="Times New Roman" pitchFamily="18" charset="0"/>
            <a:cs typeface="Times New Roman" pitchFamily="18" charset="0"/>
          </a:endParaRPr>
        </a:p>
      </dgm:t>
    </dgm:pt>
    <dgm:pt modelId="{45D04F4C-C68C-4F50-8DE6-1B87F4587946}" type="parTrans" cxnId="{E0592C2F-DCDB-4B6A-AA87-DFA10A9ED002}">
      <dgm:prSet/>
      <dgm:spPr/>
      <dgm:t>
        <a:bodyPr/>
        <a:lstStyle/>
        <a:p>
          <a:endParaRPr lang="en-US"/>
        </a:p>
      </dgm:t>
    </dgm:pt>
    <dgm:pt modelId="{7B4C918A-EFF2-4001-BAC5-BD68E23D8898}" type="sibTrans" cxnId="{E0592C2F-DCDB-4B6A-AA87-DFA10A9ED002}">
      <dgm:prSet/>
      <dgm:spPr/>
      <dgm:t>
        <a:bodyPr/>
        <a:lstStyle/>
        <a:p>
          <a:endParaRPr lang="en-US"/>
        </a:p>
      </dgm:t>
    </dgm:pt>
    <dgm:pt modelId="{63228800-4F9A-4A39-8503-D8778CCB3D85}">
      <dgm:prSet custT="1"/>
      <dgm:spPr/>
      <dgm:t>
        <a:bodyPr/>
        <a:lstStyle/>
        <a:p>
          <a:pPr algn="l" rtl="0"/>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dẫn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phú</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1E027F95-3E1C-4D4F-9DAF-21CCE3EC78B9}" type="parTrans" cxnId="{E9D60645-E932-4494-8160-BC1ABC8CF360}">
      <dgm:prSet/>
      <dgm:spPr/>
      <dgm:t>
        <a:bodyPr/>
        <a:lstStyle/>
        <a:p>
          <a:endParaRPr lang="en-US"/>
        </a:p>
      </dgm:t>
    </dgm:pt>
    <dgm:pt modelId="{6F169CEC-09F9-4823-9661-193BE6C65C57}" type="sibTrans" cxnId="{E9D60645-E932-4494-8160-BC1ABC8CF360}">
      <dgm:prSet/>
      <dgm:spPr/>
      <dgm:t>
        <a:bodyPr/>
        <a:lstStyle/>
        <a:p>
          <a:endParaRPr lang="en-US"/>
        </a:p>
      </dgm:t>
    </dgm:pt>
    <dgm:pt modelId="{76039C23-9702-481E-AB5E-09DEE842E28E}" type="pres">
      <dgm:prSet presAssocID="{470CBBA4-700A-4C42-A978-EBC298A70B0B}" presName="linearFlow" presStyleCnt="0">
        <dgm:presLayoutVars>
          <dgm:dir/>
          <dgm:resizeHandles val="exact"/>
        </dgm:presLayoutVars>
      </dgm:prSet>
      <dgm:spPr/>
      <dgm:t>
        <a:bodyPr/>
        <a:lstStyle/>
        <a:p>
          <a:endParaRPr lang="en-US"/>
        </a:p>
      </dgm:t>
    </dgm:pt>
    <dgm:pt modelId="{82B3EBC4-2ED9-4718-8DFC-7C32411349CE}" type="pres">
      <dgm:prSet presAssocID="{39549735-A038-459A-8C40-EC62730A855E}" presName="composite" presStyleCnt="0"/>
      <dgm:spPr/>
      <dgm:t>
        <a:bodyPr/>
        <a:lstStyle/>
        <a:p>
          <a:endParaRPr lang="en-US"/>
        </a:p>
      </dgm:t>
    </dgm:pt>
    <dgm:pt modelId="{0DF32344-2C36-489E-8EC2-C81B24F8A7C1}" type="pres">
      <dgm:prSet presAssocID="{39549735-A038-459A-8C40-EC62730A855E}" presName="imgShp" presStyleLbl="fgImgPlace1" presStyleIdx="0" presStyleCnt="4" custLinFactNeighborX="-45905"/>
      <dgm:spPr/>
      <dgm:t>
        <a:bodyPr/>
        <a:lstStyle/>
        <a:p>
          <a:endParaRPr lang="en-US"/>
        </a:p>
      </dgm:t>
    </dgm:pt>
    <dgm:pt modelId="{CD22070A-5E15-4594-A583-B7DD0E9B9C89}" type="pres">
      <dgm:prSet presAssocID="{39549735-A038-459A-8C40-EC62730A855E}" presName="txShp" presStyleLbl="node1" presStyleIdx="0" presStyleCnt="4" custScaleX="130326" custLinFactNeighborX="8331">
        <dgm:presLayoutVars>
          <dgm:bulletEnabled val="1"/>
        </dgm:presLayoutVars>
      </dgm:prSet>
      <dgm:spPr/>
      <dgm:t>
        <a:bodyPr/>
        <a:lstStyle/>
        <a:p>
          <a:endParaRPr lang="en-US"/>
        </a:p>
      </dgm:t>
    </dgm:pt>
    <dgm:pt modelId="{0780C6A6-9CA4-4917-B84E-C207A8842DF8}" type="pres">
      <dgm:prSet presAssocID="{6CE25730-B0E7-4BAD-986A-B8789FB8A756}" presName="spacing" presStyleCnt="0"/>
      <dgm:spPr/>
      <dgm:t>
        <a:bodyPr/>
        <a:lstStyle/>
        <a:p>
          <a:endParaRPr lang="en-US"/>
        </a:p>
      </dgm:t>
    </dgm:pt>
    <dgm:pt modelId="{8C1C350A-FD09-4868-B884-1CA48EDB5278}" type="pres">
      <dgm:prSet presAssocID="{9B334C5A-209A-4792-94AE-2020B5FED129}" presName="composite" presStyleCnt="0"/>
      <dgm:spPr/>
      <dgm:t>
        <a:bodyPr/>
        <a:lstStyle/>
        <a:p>
          <a:endParaRPr lang="en-US"/>
        </a:p>
      </dgm:t>
    </dgm:pt>
    <dgm:pt modelId="{F6845198-653E-4913-B115-34EB6BD74A77}" type="pres">
      <dgm:prSet presAssocID="{9B334C5A-209A-4792-94AE-2020B5FED129}" presName="imgShp" presStyleLbl="fgImgPlace1" presStyleIdx="1" presStyleCnt="4" custLinFactNeighborX="-45905"/>
      <dgm:spPr/>
      <dgm:t>
        <a:bodyPr/>
        <a:lstStyle/>
        <a:p>
          <a:endParaRPr lang="en-US"/>
        </a:p>
      </dgm:t>
    </dgm:pt>
    <dgm:pt modelId="{73F93FDF-FA23-4A67-A160-136DA108B3BE}" type="pres">
      <dgm:prSet presAssocID="{9B334C5A-209A-4792-94AE-2020B5FED129}" presName="txShp" presStyleLbl="node1" presStyleIdx="1" presStyleCnt="4" custScaleX="131207" custLinFactNeighborX="8331">
        <dgm:presLayoutVars>
          <dgm:bulletEnabled val="1"/>
        </dgm:presLayoutVars>
      </dgm:prSet>
      <dgm:spPr/>
      <dgm:t>
        <a:bodyPr/>
        <a:lstStyle/>
        <a:p>
          <a:endParaRPr lang="en-US"/>
        </a:p>
      </dgm:t>
    </dgm:pt>
    <dgm:pt modelId="{2B5CFEB9-99B8-4A0B-B53D-6619C761D0D4}" type="pres">
      <dgm:prSet presAssocID="{218DC2B3-2F1F-4DA5-A8B5-238B4F0A239F}" presName="spacing" presStyleCnt="0"/>
      <dgm:spPr/>
      <dgm:t>
        <a:bodyPr/>
        <a:lstStyle/>
        <a:p>
          <a:endParaRPr lang="en-US"/>
        </a:p>
      </dgm:t>
    </dgm:pt>
    <dgm:pt modelId="{44CA6399-19B5-4769-B5B9-0479C1FC4034}" type="pres">
      <dgm:prSet presAssocID="{3BC3FE66-6636-4455-A15D-F1E90AA04748}" presName="composite" presStyleCnt="0"/>
      <dgm:spPr/>
      <dgm:t>
        <a:bodyPr/>
        <a:lstStyle/>
        <a:p>
          <a:endParaRPr lang="en-US"/>
        </a:p>
      </dgm:t>
    </dgm:pt>
    <dgm:pt modelId="{38536978-0E68-416E-8781-0CA6D444EFAA}" type="pres">
      <dgm:prSet presAssocID="{3BC3FE66-6636-4455-A15D-F1E90AA04748}" presName="imgShp" presStyleLbl="fgImgPlace1" presStyleIdx="2" presStyleCnt="4" custLinFactNeighborX="-45905"/>
      <dgm:spPr/>
      <dgm:t>
        <a:bodyPr/>
        <a:lstStyle/>
        <a:p>
          <a:endParaRPr lang="en-US"/>
        </a:p>
      </dgm:t>
    </dgm:pt>
    <dgm:pt modelId="{594CBDB9-2409-4700-8590-9A85A8E341D2}" type="pres">
      <dgm:prSet presAssocID="{3BC3FE66-6636-4455-A15D-F1E90AA04748}" presName="txShp" presStyleLbl="node1" presStyleIdx="2" presStyleCnt="4" custScaleX="131207" custLinFactNeighborX="8331">
        <dgm:presLayoutVars>
          <dgm:bulletEnabled val="1"/>
        </dgm:presLayoutVars>
      </dgm:prSet>
      <dgm:spPr/>
      <dgm:t>
        <a:bodyPr/>
        <a:lstStyle/>
        <a:p>
          <a:endParaRPr lang="en-US"/>
        </a:p>
      </dgm:t>
    </dgm:pt>
    <dgm:pt modelId="{67FD1950-D219-457E-8300-5A0EA3349829}" type="pres">
      <dgm:prSet presAssocID="{7B4C918A-EFF2-4001-BAC5-BD68E23D8898}" presName="spacing" presStyleCnt="0"/>
      <dgm:spPr/>
      <dgm:t>
        <a:bodyPr/>
        <a:lstStyle/>
        <a:p>
          <a:endParaRPr lang="en-US"/>
        </a:p>
      </dgm:t>
    </dgm:pt>
    <dgm:pt modelId="{D467153E-158B-46F9-83A1-99B0DF4BCCED}" type="pres">
      <dgm:prSet presAssocID="{63228800-4F9A-4A39-8503-D8778CCB3D85}" presName="composite" presStyleCnt="0"/>
      <dgm:spPr/>
      <dgm:t>
        <a:bodyPr/>
        <a:lstStyle/>
        <a:p>
          <a:endParaRPr lang="en-US"/>
        </a:p>
      </dgm:t>
    </dgm:pt>
    <dgm:pt modelId="{094E9FB6-AB50-438C-B887-0A585DB559CD}" type="pres">
      <dgm:prSet presAssocID="{63228800-4F9A-4A39-8503-D8778CCB3D85}" presName="imgShp" presStyleLbl="fgImgPlace1" presStyleIdx="3" presStyleCnt="4" custLinFactNeighborX="-45905"/>
      <dgm:spPr/>
      <dgm:t>
        <a:bodyPr/>
        <a:lstStyle/>
        <a:p>
          <a:endParaRPr lang="en-US"/>
        </a:p>
      </dgm:t>
    </dgm:pt>
    <dgm:pt modelId="{40364022-A845-491D-85E6-0BFCEC2EFB48}" type="pres">
      <dgm:prSet presAssocID="{63228800-4F9A-4A39-8503-D8778CCB3D85}" presName="txShp" presStyleLbl="node1" presStyleIdx="3" presStyleCnt="4" custScaleX="131207" custLinFactNeighborX="8331">
        <dgm:presLayoutVars>
          <dgm:bulletEnabled val="1"/>
        </dgm:presLayoutVars>
      </dgm:prSet>
      <dgm:spPr/>
      <dgm:t>
        <a:bodyPr/>
        <a:lstStyle/>
        <a:p>
          <a:endParaRPr lang="en-US"/>
        </a:p>
      </dgm:t>
    </dgm:pt>
  </dgm:ptLst>
  <dgm:cxnLst>
    <dgm:cxn modelId="{3683A7F6-8376-4D4D-BA0A-94E9B46471E0}" type="presOf" srcId="{470CBBA4-700A-4C42-A978-EBC298A70B0B}" destId="{76039C23-9702-481E-AB5E-09DEE842E28E}" srcOrd="0" destOrd="0" presId="urn:microsoft.com/office/officeart/2005/8/layout/vList3#1"/>
    <dgm:cxn modelId="{8FC4864D-228B-474B-B79A-A7339E134CBE}" srcId="{470CBBA4-700A-4C42-A978-EBC298A70B0B}" destId="{9B334C5A-209A-4792-94AE-2020B5FED129}" srcOrd="1" destOrd="0" parTransId="{EEB37EED-F1A4-4309-A0B0-7EA3CB8C5608}" sibTransId="{218DC2B3-2F1F-4DA5-A8B5-238B4F0A239F}"/>
    <dgm:cxn modelId="{2AE08087-F0AD-47F3-94F6-543FB728DE87}" type="presOf" srcId="{63228800-4F9A-4A39-8503-D8778CCB3D85}" destId="{40364022-A845-491D-85E6-0BFCEC2EFB48}" srcOrd="0" destOrd="0" presId="urn:microsoft.com/office/officeart/2005/8/layout/vList3#1"/>
    <dgm:cxn modelId="{7EE73DD9-7593-4E96-8027-2595B58EAECE}" type="presOf" srcId="{3BC3FE66-6636-4455-A15D-F1E90AA04748}" destId="{594CBDB9-2409-4700-8590-9A85A8E341D2}" srcOrd="0" destOrd="0" presId="urn:microsoft.com/office/officeart/2005/8/layout/vList3#1"/>
    <dgm:cxn modelId="{5A043ECF-F911-4AA0-9AA6-DA857343320E}" srcId="{470CBBA4-700A-4C42-A978-EBC298A70B0B}" destId="{39549735-A038-459A-8C40-EC62730A855E}" srcOrd="0" destOrd="0" parTransId="{705192AE-0FAA-4E5A-97E8-E26F2D7395AC}" sibTransId="{6CE25730-B0E7-4BAD-986A-B8789FB8A756}"/>
    <dgm:cxn modelId="{E0592C2F-DCDB-4B6A-AA87-DFA10A9ED002}" srcId="{470CBBA4-700A-4C42-A978-EBC298A70B0B}" destId="{3BC3FE66-6636-4455-A15D-F1E90AA04748}" srcOrd="2" destOrd="0" parTransId="{45D04F4C-C68C-4F50-8DE6-1B87F4587946}" sibTransId="{7B4C918A-EFF2-4001-BAC5-BD68E23D8898}"/>
    <dgm:cxn modelId="{D15F4D8E-35A8-4CEB-A9B8-7E6223B62282}" type="presOf" srcId="{9B334C5A-209A-4792-94AE-2020B5FED129}" destId="{73F93FDF-FA23-4A67-A160-136DA108B3BE}" srcOrd="0" destOrd="0" presId="urn:microsoft.com/office/officeart/2005/8/layout/vList3#1"/>
    <dgm:cxn modelId="{8F574E2B-4FC2-4C29-B00B-1665AFE2726B}" type="presOf" srcId="{39549735-A038-459A-8C40-EC62730A855E}" destId="{CD22070A-5E15-4594-A583-B7DD0E9B9C89}" srcOrd="0" destOrd="0" presId="urn:microsoft.com/office/officeart/2005/8/layout/vList3#1"/>
    <dgm:cxn modelId="{E9D60645-E932-4494-8160-BC1ABC8CF360}" srcId="{470CBBA4-700A-4C42-A978-EBC298A70B0B}" destId="{63228800-4F9A-4A39-8503-D8778CCB3D85}" srcOrd="3" destOrd="0" parTransId="{1E027F95-3E1C-4D4F-9DAF-21CCE3EC78B9}" sibTransId="{6F169CEC-09F9-4823-9661-193BE6C65C57}"/>
    <dgm:cxn modelId="{1D059258-5F67-46C4-B80E-27C385A4D171}" type="presParOf" srcId="{76039C23-9702-481E-AB5E-09DEE842E28E}" destId="{82B3EBC4-2ED9-4718-8DFC-7C32411349CE}" srcOrd="0" destOrd="0" presId="urn:microsoft.com/office/officeart/2005/8/layout/vList3#1"/>
    <dgm:cxn modelId="{34D34297-E75C-47F7-BF83-4DC424E90146}" type="presParOf" srcId="{82B3EBC4-2ED9-4718-8DFC-7C32411349CE}" destId="{0DF32344-2C36-489E-8EC2-C81B24F8A7C1}" srcOrd="0" destOrd="0" presId="urn:microsoft.com/office/officeart/2005/8/layout/vList3#1"/>
    <dgm:cxn modelId="{5C17C375-8180-4B05-B775-8F5B7C04EEDE}" type="presParOf" srcId="{82B3EBC4-2ED9-4718-8DFC-7C32411349CE}" destId="{CD22070A-5E15-4594-A583-B7DD0E9B9C89}" srcOrd="1" destOrd="0" presId="urn:microsoft.com/office/officeart/2005/8/layout/vList3#1"/>
    <dgm:cxn modelId="{7818EB57-7E93-4837-83C1-7C9F4CBEE82E}" type="presParOf" srcId="{76039C23-9702-481E-AB5E-09DEE842E28E}" destId="{0780C6A6-9CA4-4917-B84E-C207A8842DF8}" srcOrd="1" destOrd="0" presId="urn:microsoft.com/office/officeart/2005/8/layout/vList3#1"/>
    <dgm:cxn modelId="{D7A4C828-6A39-498D-B38F-C9154F9E9FD2}" type="presParOf" srcId="{76039C23-9702-481E-AB5E-09DEE842E28E}" destId="{8C1C350A-FD09-4868-B884-1CA48EDB5278}" srcOrd="2" destOrd="0" presId="urn:microsoft.com/office/officeart/2005/8/layout/vList3#1"/>
    <dgm:cxn modelId="{AF22E811-935B-40A6-9E74-6E70977D1AA4}" type="presParOf" srcId="{8C1C350A-FD09-4868-B884-1CA48EDB5278}" destId="{F6845198-653E-4913-B115-34EB6BD74A77}" srcOrd="0" destOrd="0" presId="urn:microsoft.com/office/officeart/2005/8/layout/vList3#1"/>
    <dgm:cxn modelId="{C5E99D91-DD33-4823-9B54-4F2472972CFB}" type="presParOf" srcId="{8C1C350A-FD09-4868-B884-1CA48EDB5278}" destId="{73F93FDF-FA23-4A67-A160-136DA108B3BE}" srcOrd="1" destOrd="0" presId="urn:microsoft.com/office/officeart/2005/8/layout/vList3#1"/>
    <dgm:cxn modelId="{009394E9-245D-4AC4-9303-FEB405BB70A5}" type="presParOf" srcId="{76039C23-9702-481E-AB5E-09DEE842E28E}" destId="{2B5CFEB9-99B8-4A0B-B53D-6619C761D0D4}" srcOrd="3" destOrd="0" presId="urn:microsoft.com/office/officeart/2005/8/layout/vList3#1"/>
    <dgm:cxn modelId="{6E348BB7-426E-497C-AF6E-800EE4FBE26F}" type="presParOf" srcId="{76039C23-9702-481E-AB5E-09DEE842E28E}" destId="{44CA6399-19B5-4769-B5B9-0479C1FC4034}" srcOrd="4" destOrd="0" presId="urn:microsoft.com/office/officeart/2005/8/layout/vList3#1"/>
    <dgm:cxn modelId="{59911034-FB2D-4289-9808-F61782862D92}" type="presParOf" srcId="{44CA6399-19B5-4769-B5B9-0479C1FC4034}" destId="{38536978-0E68-416E-8781-0CA6D444EFAA}" srcOrd="0" destOrd="0" presId="urn:microsoft.com/office/officeart/2005/8/layout/vList3#1"/>
    <dgm:cxn modelId="{3E2C5B7F-BD2B-4B8B-9E2E-CF679547E784}" type="presParOf" srcId="{44CA6399-19B5-4769-B5B9-0479C1FC4034}" destId="{594CBDB9-2409-4700-8590-9A85A8E341D2}" srcOrd="1" destOrd="0" presId="urn:microsoft.com/office/officeart/2005/8/layout/vList3#1"/>
    <dgm:cxn modelId="{31956719-4884-49E7-A9D8-A586719D7C8B}" type="presParOf" srcId="{76039C23-9702-481E-AB5E-09DEE842E28E}" destId="{67FD1950-D219-457E-8300-5A0EA3349829}" srcOrd="5" destOrd="0" presId="urn:microsoft.com/office/officeart/2005/8/layout/vList3#1"/>
    <dgm:cxn modelId="{950B45BF-67B3-4774-B3B5-B46EA826B3B1}" type="presParOf" srcId="{76039C23-9702-481E-AB5E-09DEE842E28E}" destId="{D467153E-158B-46F9-83A1-99B0DF4BCCED}" srcOrd="6" destOrd="0" presId="urn:microsoft.com/office/officeart/2005/8/layout/vList3#1"/>
    <dgm:cxn modelId="{0295725F-C456-4C2C-ACFE-DD834F135DC3}" type="presParOf" srcId="{D467153E-158B-46F9-83A1-99B0DF4BCCED}" destId="{094E9FB6-AB50-438C-B887-0A585DB559CD}" srcOrd="0" destOrd="0" presId="urn:microsoft.com/office/officeart/2005/8/layout/vList3#1"/>
    <dgm:cxn modelId="{E90414E6-2DB5-4C73-AD4D-46322910F1C4}" type="presParOf" srcId="{D467153E-158B-46F9-83A1-99B0DF4BCCED}" destId="{40364022-A845-491D-85E6-0BFCEC2EFB48}"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B792F-A4F5-4A70-B528-80BEF916924B}">
      <dsp:nvSpPr>
        <dsp:cNvPr id="0" name=""/>
        <dsp:cNvSpPr/>
      </dsp:nvSpPr>
      <dsp:spPr>
        <a:xfrm rot="16200000">
          <a:off x="514349" y="-514349"/>
          <a:ext cx="3352800" cy="4381500"/>
        </a:xfrm>
        <a:prstGeom prst="round1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en-US" sz="1800" b="1" kern="1200" dirty="0" smtClean="0">
            <a:solidFill>
              <a:srgbClr val="002060"/>
            </a:solidFill>
          </a:endParaRPr>
        </a:p>
        <a:p>
          <a:pPr lvl="0" algn="ctr" defTabSz="800100">
            <a:lnSpc>
              <a:spcPct val="90000"/>
            </a:lnSpc>
            <a:spcBef>
              <a:spcPct val="0"/>
            </a:spcBef>
            <a:spcAft>
              <a:spcPct val="35000"/>
            </a:spcAft>
          </a:pP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smtClean="0">
              <a:solidFill>
                <a:srgbClr val="002060"/>
              </a:solidFill>
            </a:rPr>
            <a:t>                     BẢN THÂN</a:t>
          </a:r>
        </a:p>
        <a:p>
          <a:pPr lvl="0" algn="l" defTabSz="800100">
            <a:lnSpc>
              <a:spcPct val="90000"/>
            </a:lnSpc>
            <a:spcBef>
              <a:spcPct val="0"/>
            </a:spcBef>
            <a:spcAft>
              <a:spcPct val="35000"/>
            </a:spcAft>
          </a:pPr>
          <a:r>
            <a:rPr lang="en-US" sz="1800" b="1" kern="1200" dirty="0" err="1" smtClean="0">
              <a:solidFill>
                <a:srgbClr val="002060"/>
              </a:solidFill>
            </a:rPr>
            <a:t>Học</a:t>
          </a:r>
          <a:r>
            <a:rPr lang="en-US" sz="1800" b="1" kern="1200" dirty="0" smtClean="0">
              <a:solidFill>
                <a:srgbClr val="002060"/>
              </a:solidFill>
            </a:rPr>
            <a:t> </a:t>
          </a:r>
          <a:r>
            <a:rPr lang="en-US" sz="1800" b="1" kern="1200" dirty="0" err="1" smtClean="0">
              <a:solidFill>
                <a:srgbClr val="002060"/>
              </a:solidFill>
            </a:rPr>
            <a:t>tập</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Giao</a:t>
          </a:r>
          <a:r>
            <a:rPr lang="en-US" sz="1800" b="1" kern="1200" dirty="0" smtClean="0">
              <a:solidFill>
                <a:srgbClr val="002060"/>
              </a:solidFill>
            </a:rPr>
            <a:t> </a:t>
          </a:r>
          <a:r>
            <a:rPr lang="en-US" sz="1800" b="1" kern="1200" dirty="0" err="1" smtClean="0">
              <a:solidFill>
                <a:srgbClr val="002060"/>
              </a:solidFill>
            </a:rPr>
            <a:t>tiếp</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Chọn</a:t>
          </a:r>
          <a:r>
            <a:rPr lang="en-US" sz="1800" b="1" kern="1200" dirty="0" smtClean="0">
              <a:solidFill>
                <a:srgbClr val="002060"/>
              </a:solidFill>
            </a:rPr>
            <a:t> </a:t>
          </a:r>
          <a:r>
            <a:rPr lang="en-US" sz="1800" b="1" kern="1200" dirty="0" err="1" smtClean="0">
              <a:solidFill>
                <a:srgbClr val="002060"/>
              </a:solidFill>
            </a:rPr>
            <a:t>nghề</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Tự</a:t>
          </a:r>
          <a:r>
            <a:rPr lang="en-US" sz="1800" b="1" kern="1200" dirty="0" smtClean="0">
              <a:solidFill>
                <a:srgbClr val="002060"/>
              </a:solidFill>
            </a:rPr>
            <a:t> </a:t>
          </a:r>
          <a:r>
            <a:rPr lang="en-US" sz="1800" b="1" kern="1200" dirty="0" err="1" smtClean="0">
              <a:solidFill>
                <a:srgbClr val="002060"/>
              </a:solidFill>
            </a:rPr>
            <a:t>kiếm</a:t>
          </a:r>
          <a:r>
            <a:rPr lang="en-US" sz="1800" b="1" kern="1200" dirty="0" smtClean="0">
              <a:solidFill>
                <a:srgbClr val="002060"/>
              </a:solidFill>
            </a:rPr>
            <a:t> </a:t>
          </a:r>
          <a:r>
            <a:rPr lang="en-US" sz="1800" b="1" kern="1200" dirty="0" err="1" smtClean="0">
              <a:solidFill>
                <a:srgbClr val="002060"/>
              </a:solidFill>
            </a:rPr>
            <a:t>tiền</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Quan</a:t>
          </a:r>
          <a:r>
            <a:rPr lang="en-US" sz="1800" b="1" kern="1200" dirty="0" smtClean="0">
              <a:solidFill>
                <a:srgbClr val="002060"/>
              </a:solidFill>
            </a:rPr>
            <a:t> </a:t>
          </a:r>
          <a:r>
            <a:rPr lang="en-US" sz="1800" b="1" kern="1200" dirty="0" err="1" smtClean="0">
              <a:solidFill>
                <a:srgbClr val="002060"/>
              </a:solidFill>
            </a:rPr>
            <a:t>hệ</a:t>
          </a:r>
          <a:r>
            <a:rPr lang="en-US" sz="1800" b="1" kern="1200" dirty="0" smtClean="0">
              <a:solidFill>
                <a:srgbClr val="002060"/>
              </a:solidFill>
            </a:rPr>
            <a:t> </a:t>
          </a:r>
          <a:r>
            <a:rPr lang="en-US" sz="1800" b="1" kern="1200" dirty="0" err="1" smtClean="0">
              <a:solidFill>
                <a:srgbClr val="002060"/>
              </a:solidFill>
            </a:rPr>
            <a:t>bạn</a:t>
          </a:r>
          <a:r>
            <a:rPr lang="en-US" sz="1800" b="1" kern="1200" dirty="0" smtClean="0">
              <a:solidFill>
                <a:srgbClr val="002060"/>
              </a:solidFill>
            </a:rPr>
            <a:t> </a:t>
          </a:r>
          <a:r>
            <a:rPr lang="en-US" sz="1800" b="1" kern="1200" dirty="0" err="1" smtClean="0">
              <a:solidFill>
                <a:srgbClr val="002060"/>
              </a:solidFill>
            </a:rPr>
            <a:t>bè</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Lựa</a:t>
          </a:r>
          <a:r>
            <a:rPr lang="en-US" sz="1800" b="1" kern="1200" dirty="0" smtClean="0">
              <a:solidFill>
                <a:srgbClr val="002060"/>
              </a:solidFill>
            </a:rPr>
            <a:t> </a:t>
          </a:r>
          <a:r>
            <a:rPr lang="en-US" sz="1800" b="1" kern="1200" dirty="0" err="1" smtClean="0">
              <a:solidFill>
                <a:srgbClr val="002060"/>
              </a:solidFill>
            </a:rPr>
            <a:t>chọn</a:t>
          </a:r>
          <a:r>
            <a:rPr lang="en-US" sz="1800" b="1" kern="1200" dirty="0" smtClean="0">
              <a:solidFill>
                <a:srgbClr val="002060"/>
              </a:solidFill>
            </a:rPr>
            <a:t> </a:t>
          </a:r>
          <a:r>
            <a:rPr lang="en-US" sz="1800" b="1" kern="1200" dirty="0" err="1" smtClean="0">
              <a:solidFill>
                <a:srgbClr val="002060"/>
              </a:solidFill>
            </a:rPr>
            <a:t>thông</a:t>
          </a:r>
          <a:r>
            <a:rPr lang="en-US" sz="1800" b="1" kern="1200" dirty="0" smtClean="0">
              <a:solidFill>
                <a:srgbClr val="002060"/>
              </a:solidFill>
            </a:rPr>
            <a:t> tin</a:t>
          </a:r>
        </a:p>
        <a:p>
          <a:pPr lvl="0" algn="l" defTabSz="800100">
            <a:lnSpc>
              <a:spcPct val="90000"/>
            </a:lnSpc>
            <a:spcBef>
              <a:spcPct val="0"/>
            </a:spcBef>
            <a:spcAft>
              <a:spcPct val="35000"/>
            </a:spcAft>
          </a:pPr>
          <a:r>
            <a:rPr lang="en-US" sz="1800" b="1" kern="1200" dirty="0" err="1" smtClean="0">
              <a:solidFill>
                <a:srgbClr val="002060"/>
              </a:solidFill>
            </a:rPr>
            <a:t>Đời</a:t>
          </a:r>
          <a:r>
            <a:rPr lang="en-US" sz="1800" b="1" kern="1200" dirty="0" smtClean="0">
              <a:solidFill>
                <a:srgbClr val="002060"/>
              </a:solidFill>
            </a:rPr>
            <a:t> </a:t>
          </a:r>
          <a:r>
            <a:rPr lang="en-US" sz="1800" b="1" kern="1200" dirty="0" err="1" smtClean="0">
              <a:solidFill>
                <a:srgbClr val="002060"/>
              </a:solidFill>
            </a:rPr>
            <a:t>sống</a:t>
          </a:r>
          <a:r>
            <a:rPr lang="en-US" sz="1800" b="1" kern="1200" dirty="0" smtClean="0">
              <a:solidFill>
                <a:srgbClr val="002060"/>
              </a:solidFill>
            </a:rPr>
            <a:t> </a:t>
          </a:r>
          <a:r>
            <a:rPr lang="en-US" sz="1800" b="1" kern="1200" dirty="0" err="1" smtClean="0">
              <a:solidFill>
                <a:srgbClr val="002060"/>
              </a:solidFill>
            </a:rPr>
            <a:t>tình</a:t>
          </a:r>
          <a:r>
            <a:rPr lang="en-US" sz="1800" b="1" kern="1200" dirty="0" smtClean="0">
              <a:solidFill>
                <a:srgbClr val="002060"/>
              </a:solidFill>
            </a:rPr>
            <a:t> </a:t>
          </a:r>
          <a:r>
            <a:rPr lang="en-US" sz="1800" b="1" kern="1200" dirty="0" err="1" smtClean="0">
              <a:solidFill>
                <a:srgbClr val="002060"/>
              </a:solidFill>
            </a:rPr>
            <a:t>cảm</a:t>
          </a:r>
          <a:endParaRPr lang="en-US" sz="1800" b="1" kern="1200" dirty="0" smtClean="0">
            <a:solidFill>
              <a:srgbClr val="002060"/>
            </a:solidFill>
          </a:endParaRPr>
        </a:p>
        <a:p>
          <a:pPr lvl="0" algn="l" defTabSz="800100">
            <a:lnSpc>
              <a:spcPct val="90000"/>
            </a:lnSpc>
            <a:spcBef>
              <a:spcPct val="0"/>
            </a:spcBef>
            <a:spcAft>
              <a:spcPct val="35000"/>
            </a:spcAft>
          </a:pPr>
          <a:r>
            <a:rPr lang="en-US" sz="1800" b="1" kern="1200" dirty="0" err="1" smtClean="0">
              <a:solidFill>
                <a:srgbClr val="002060"/>
              </a:solidFill>
            </a:rPr>
            <a:t>Tâm</a:t>
          </a:r>
          <a:r>
            <a:rPr lang="en-US" sz="1800" b="1" kern="1200" dirty="0" smtClean="0">
              <a:solidFill>
                <a:srgbClr val="002060"/>
              </a:solidFill>
            </a:rPr>
            <a:t> </a:t>
          </a:r>
          <a:r>
            <a:rPr lang="en-US" sz="1800" b="1" kern="1200" dirty="0" err="1" smtClean="0">
              <a:solidFill>
                <a:srgbClr val="002060"/>
              </a:solidFill>
            </a:rPr>
            <a:t>sinh</a:t>
          </a:r>
          <a:r>
            <a:rPr lang="en-US" sz="1800" b="1" kern="1200" dirty="0" smtClean="0">
              <a:solidFill>
                <a:srgbClr val="002060"/>
              </a:solidFill>
            </a:rPr>
            <a:t> </a:t>
          </a:r>
          <a:r>
            <a:rPr lang="en-US" sz="1800" b="1" kern="1200" dirty="0" err="1" smtClean="0">
              <a:solidFill>
                <a:srgbClr val="002060"/>
              </a:solidFill>
            </a:rPr>
            <a:t>lý</a:t>
          </a:r>
          <a:r>
            <a:rPr lang="en-US" sz="1800" b="1" kern="1200" dirty="0" smtClean="0">
              <a:solidFill>
                <a:srgbClr val="002060"/>
              </a:solidFill>
            </a:rPr>
            <a:t> </a:t>
          </a:r>
          <a:r>
            <a:rPr lang="en-US" sz="1800" b="1" kern="1200" dirty="0" err="1" smtClean="0">
              <a:solidFill>
                <a:srgbClr val="002060"/>
              </a:solidFill>
            </a:rPr>
            <a:t>lứa</a:t>
          </a:r>
          <a:r>
            <a:rPr lang="en-US" sz="1800" b="1" kern="1200" dirty="0" smtClean="0">
              <a:solidFill>
                <a:srgbClr val="002060"/>
              </a:solidFill>
            </a:rPr>
            <a:t> </a:t>
          </a:r>
          <a:r>
            <a:rPr lang="en-US" sz="1800" b="1" kern="1200" dirty="0" err="1" smtClean="0">
              <a:solidFill>
                <a:srgbClr val="002060"/>
              </a:solidFill>
            </a:rPr>
            <a:t>tuổi</a:t>
          </a:r>
          <a:r>
            <a:rPr lang="en-US" sz="1800" b="1" kern="1200" dirty="0" smtClean="0">
              <a:solidFill>
                <a:srgbClr val="002060"/>
              </a:solidFill>
            </a:rPr>
            <a:t>…</a:t>
          </a:r>
          <a:endParaRPr lang="en-US" sz="1800" b="1" kern="1200" dirty="0">
            <a:solidFill>
              <a:srgbClr val="002060"/>
            </a:solidFill>
          </a:endParaRPr>
        </a:p>
      </dsp:txBody>
      <dsp:txXfrm rot="5400000">
        <a:off x="-1" y="1"/>
        <a:ext cx="4381500" cy="2514600"/>
      </dsp:txXfrm>
    </dsp:sp>
    <dsp:sp modelId="{13ACE6F6-48D5-425D-B2A8-90BFA429B8D1}">
      <dsp:nvSpPr>
        <dsp:cNvPr id="0" name=""/>
        <dsp:cNvSpPr/>
      </dsp:nvSpPr>
      <dsp:spPr>
        <a:xfrm>
          <a:off x="4381500" y="0"/>
          <a:ext cx="4381500" cy="3352800"/>
        </a:xfrm>
        <a:prstGeom prst="round1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002060"/>
              </a:solidFill>
            </a:rPr>
            <a:t>GIA ĐÌNH</a:t>
          </a:r>
        </a:p>
        <a:p>
          <a:pPr lvl="0" algn="ctr" defTabSz="1066800">
            <a:lnSpc>
              <a:spcPct val="90000"/>
            </a:lnSpc>
            <a:spcBef>
              <a:spcPct val="0"/>
            </a:spcBef>
            <a:spcAft>
              <a:spcPct val="35000"/>
            </a:spcAft>
          </a:pPr>
          <a:r>
            <a:rPr lang="en-US" sz="2400" b="1" kern="1200" dirty="0" err="1" smtClean="0">
              <a:solidFill>
                <a:srgbClr val="002060"/>
              </a:solidFill>
            </a:rPr>
            <a:t>Quan</a:t>
          </a:r>
          <a:r>
            <a:rPr lang="en-US" sz="2400" b="1" kern="1200" dirty="0" smtClean="0">
              <a:solidFill>
                <a:srgbClr val="002060"/>
              </a:solidFill>
            </a:rPr>
            <a:t> </a:t>
          </a:r>
          <a:r>
            <a:rPr lang="en-US" sz="2400" b="1" kern="1200" dirty="0" err="1" smtClean="0">
              <a:solidFill>
                <a:srgbClr val="002060"/>
              </a:solidFill>
            </a:rPr>
            <a:t>tâm</a:t>
          </a:r>
          <a:r>
            <a:rPr lang="en-US" sz="2400" b="1" kern="1200" dirty="0" smtClean="0">
              <a:solidFill>
                <a:srgbClr val="002060"/>
              </a:solidFill>
            </a:rPr>
            <a:t> </a:t>
          </a:r>
          <a:r>
            <a:rPr lang="en-US" sz="2400" b="1" kern="1200" dirty="0" err="1" smtClean="0">
              <a:solidFill>
                <a:srgbClr val="002060"/>
              </a:solidFill>
            </a:rPr>
            <a:t>quá</a:t>
          </a:r>
          <a:r>
            <a:rPr lang="en-US" sz="2400" b="1" kern="1200" dirty="0" smtClean="0">
              <a:solidFill>
                <a:srgbClr val="002060"/>
              </a:solidFill>
            </a:rPr>
            <a:t> </a:t>
          </a:r>
          <a:r>
            <a:rPr lang="en-US" sz="2400" b="1" kern="1200" dirty="0" err="1" smtClean="0">
              <a:solidFill>
                <a:srgbClr val="002060"/>
              </a:solidFill>
            </a:rPr>
            <a:t>mức</a:t>
          </a:r>
          <a:endParaRPr lang="en-US" sz="2400" b="1" kern="1200" dirty="0" smtClean="0">
            <a:solidFill>
              <a:srgbClr val="002060"/>
            </a:solidFill>
          </a:endParaRPr>
        </a:p>
        <a:p>
          <a:pPr lvl="0" algn="ctr" defTabSz="1066800">
            <a:lnSpc>
              <a:spcPct val="90000"/>
            </a:lnSpc>
            <a:spcBef>
              <a:spcPct val="0"/>
            </a:spcBef>
            <a:spcAft>
              <a:spcPct val="35000"/>
            </a:spcAft>
          </a:pPr>
          <a:r>
            <a:rPr lang="en-US" sz="2400" b="1" kern="1200" dirty="0" err="1" smtClean="0">
              <a:solidFill>
                <a:srgbClr val="002060"/>
              </a:solidFill>
            </a:rPr>
            <a:t>Kỳ</a:t>
          </a:r>
          <a:r>
            <a:rPr lang="en-US" sz="2400" b="1" kern="1200" dirty="0" smtClean="0">
              <a:solidFill>
                <a:srgbClr val="002060"/>
              </a:solidFill>
            </a:rPr>
            <a:t> </a:t>
          </a:r>
          <a:r>
            <a:rPr lang="en-US" sz="2400" b="1" kern="1200" dirty="0" err="1" smtClean="0">
              <a:solidFill>
                <a:srgbClr val="002060"/>
              </a:solidFill>
            </a:rPr>
            <a:t>vọng</a:t>
          </a:r>
          <a:r>
            <a:rPr lang="en-US" sz="2400" b="1" kern="1200" dirty="0" smtClean="0">
              <a:solidFill>
                <a:srgbClr val="002060"/>
              </a:solidFill>
            </a:rPr>
            <a:t> </a:t>
          </a:r>
          <a:r>
            <a:rPr lang="en-US" sz="2400" b="1" kern="1200" dirty="0" err="1" smtClean="0">
              <a:solidFill>
                <a:srgbClr val="002060"/>
              </a:solidFill>
            </a:rPr>
            <a:t>quá</a:t>
          </a:r>
          <a:r>
            <a:rPr lang="en-US" sz="2400" b="1" kern="1200" dirty="0" smtClean="0">
              <a:solidFill>
                <a:srgbClr val="002060"/>
              </a:solidFill>
            </a:rPr>
            <a:t> </a:t>
          </a:r>
          <a:r>
            <a:rPr lang="en-US" sz="2400" b="1" kern="1200" dirty="0" err="1" smtClean="0">
              <a:solidFill>
                <a:srgbClr val="002060"/>
              </a:solidFill>
            </a:rPr>
            <a:t>nhiều</a:t>
          </a:r>
          <a:endParaRPr lang="en-US" sz="2400" b="1" kern="1200" dirty="0" smtClean="0">
            <a:solidFill>
              <a:srgbClr val="002060"/>
            </a:solidFill>
          </a:endParaRPr>
        </a:p>
        <a:p>
          <a:pPr lvl="0" algn="ctr" defTabSz="1066800">
            <a:lnSpc>
              <a:spcPct val="90000"/>
            </a:lnSpc>
            <a:spcBef>
              <a:spcPct val="0"/>
            </a:spcBef>
            <a:spcAft>
              <a:spcPct val="35000"/>
            </a:spcAft>
          </a:pPr>
          <a:r>
            <a:rPr lang="en-US" sz="2400" b="1" kern="1200" dirty="0" err="1" smtClean="0">
              <a:solidFill>
                <a:srgbClr val="002060"/>
              </a:solidFill>
            </a:rPr>
            <a:t>Ít</a:t>
          </a:r>
          <a:r>
            <a:rPr lang="en-US" sz="2400" b="1" kern="1200" dirty="0" smtClean="0">
              <a:solidFill>
                <a:srgbClr val="002060"/>
              </a:solidFill>
            </a:rPr>
            <a:t> </a:t>
          </a:r>
          <a:r>
            <a:rPr lang="en-US" sz="2400" b="1" kern="1200" dirty="0" err="1" smtClean="0">
              <a:solidFill>
                <a:srgbClr val="002060"/>
              </a:solidFill>
            </a:rPr>
            <a:t>quan</a:t>
          </a:r>
          <a:r>
            <a:rPr lang="en-US" sz="2400" b="1" kern="1200" dirty="0" smtClean="0">
              <a:solidFill>
                <a:srgbClr val="002060"/>
              </a:solidFill>
            </a:rPr>
            <a:t> </a:t>
          </a:r>
          <a:r>
            <a:rPr lang="en-US" sz="2400" b="1" kern="1200" dirty="0" err="1" smtClean="0">
              <a:solidFill>
                <a:srgbClr val="002060"/>
              </a:solidFill>
            </a:rPr>
            <a:t>tâm</a:t>
          </a:r>
          <a:endParaRPr lang="en-US" sz="2400" b="1" kern="1200" dirty="0" smtClean="0">
            <a:solidFill>
              <a:srgbClr val="002060"/>
            </a:solidFill>
          </a:endParaRPr>
        </a:p>
        <a:p>
          <a:pPr lvl="0" algn="ctr" defTabSz="1066800">
            <a:lnSpc>
              <a:spcPct val="90000"/>
            </a:lnSpc>
            <a:spcBef>
              <a:spcPct val="0"/>
            </a:spcBef>
            <a:spcAft>
              <a:spcPct val="35000"/>
            </a:spcAft>
          </a:pPr>
          <a:r>
            <a:rPr lang="en-US" sz="2400" b="1" kern="1200" dirty="0" err="1" smtClean="0">
              <a:solidFill>
                <a:srgbClr val="002060"/>
              </a:solidFill>
            </a:rPr>
            <a:t>Áp</a:t>
          </a:r>
          <a:r>
            <a:rPr lang="en-US" sz="2400" b="1" kern="1200" dirty="0" smtClean="0">
              <a:solidFill>
                <a:srgbClr val="002060"/>
              </a:solidFill>
            </a:rPr>
            <a:t> </a:t>
          </a:r>
          <a:r>
            <a:rPr lang="en-US" sz="2400" b="1" kern="1200" dirty="0" err="1" smtClean="0">
              <a:solidFill>
                <a:srgbClr val="002060"/>
              </a:solidFill>
            </a:rPr>
            <a:t>lực</a:t>
          </a:r>
          <a:r>
            <a:rPr lang="en-US" sz="2400" b="1" kern="1200" dirty="0" smtClean="0">
              <a:solidFill>
                <a:srgbClr val="002060"/>
              </a:solidFill>
            </a:rPr>
            <a:t>, </a:t>
          </a:r>
          <a:r>
            <a:rPr lang="en-US" sz="2400" b="1" kern="1200" dirty="0" err="1" smtClean="0">
              <a:solidFill>
                <a:srgbClr val="002060"/>
              </a:solidFill>
            </a:rPr>
            <a:t>bạo</a:t>
          </a:r>
          <a:r>
            <a:rPr lang="en-US" sz="2400" b="1" kern="1200" dirty="0" smtClean="0">
              <a:solidFill>
                <a:srgbClr val="002060"/>
              </a:solidFill>
            </a:rPr>
            <a:t> </a:t>
          </a:r>
          <a:r>
            <a:rPr lang="en-US" sz="2400" b="1" kern="1200" dirty="0" err="1" smtClean="0">
              <a:solidFill>
                <a:srgbClr val="002060"/>
              </a:solidFill>
            </a:rPr>
            <a:t>lực</a:t>
          </a:r>
          <a:endParaRPr lang="en-US" sz="2400" b="1" kern="1200" dirty="0">
            <a:solidFill>
              <a:srgbClr val="002060"/>
            </a:solidFill>
          </a:endParaRPr>
        </a:p>
      </dsp:txBody>
      <dsp:txXfrm>
        <a:off x="4381500" y="0"/>
        <a:ext cx="4381500" cy="2514600"/>
      </dsp:txXfrm>
    </dsp:sp>
    <dsp:sp modelId="{BA59B49E-73BC-4773-BE39-ED330B848BDD}">
      <dsp:nvSpPr>
        <dsp:cNvPr id="0" name=""/>
        <dsp:cNvSpPr/>
      </dsp:nvSpPr>
      <dsp:spPr>
        <a:xfrm rot="10800000">
          <a:off x="0" y="3352800"/>
          <a:ext cx="4381500" cy="3352800"/>
        </a:xfrm>
        <a:prstGeom prst="round1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US" sz="2200" b="1" kern="1200" dirty="0" smtClean="0">
              <a:solidFill>
                <a:srgbClr val="002060"/>
              </a:solidFill>
            </a:rPr>
            <a:t>NHÀ TRƯỜNG</a:t>
          </a:r>
        </a:p>
        <a:p>
          <a:pPr lvl="0" algn="ctr" defTabSz="977900">
            <a:lnSpc>
              <a:spcPct val="90000"/>
            </a:lnSpc>
            <a:spcBef>
              <a:spcPct val="0"/>
            </a:spcBef>
            <a:spcAft>
              <a:spcPct val="35000"/>
            </a:spcAft>
          </a:pPr>
          <a:r>
            <a:rPr lang="en-US" sz="2200" b="1" kern="1200" dirty="0" err="1" smtClean="0">
              <a:solidFill>
                <a:srgbClr val="002060"/>
              </a:solidFill>
            </a:rPr>
            <a:t>Chương</a:t>
          </a:r>
          <a:r>
            <a:rPr lang="en-US" sz="2200" b="1" kern="1200" dirty="0" smtClean="0">
              <a:solidFill>
                <a:srgbClr val="002060"/>
              </a:solidFill>
            </a:rPr>
            <a:t> </a:t>
          </a:r>
          <a:r>
            <a:rPr lang="en-US" sz="2200" b="1" kern="1200" dirty="0" err="1" smtClean="0">
              <a:solidFill>
                <a:srgbClr val="002060"/>
              </a:solidFill>
            </a:rPr>
            <a:t>trình</a:t>
          </a:r>
          <a:r>
            <a:rPr lang="en-US" sz="2200" b="1" kern="1200" dirty="0" smtClean="0">
              <a:solidFill>
                <a:srgbClr val="002060"/>
              </a:solidFill>
            </a:rPr>
            <a:t>, </a:t>
          </a:r>
          <a:r>
            <a:rPr lang="en-US" sz="2200" b="1" kern="1200" dirty="0" err="1" smtClean="0">
              <a:solidFill>
                <a:srgbClr val="002060"/>
              </a:solidFill>
            </a:rPr>
            <a:t>nội</a:t>
          </a:r>
          <a:r>
            <a:rPr lang="en-US" sz="2200" b="1" kern="1200" dirty="0" smtClean="0">
              <a:solidFill>
                <a:srgbClr val="002060"/>
              </a:solidFill>
            </a:rPr>
            <a:t> dung</a:t>
          </a:r>
        </a:p>
        <a:p>
          <a:pPr lvl="0" algn="ctr" defTabSz="977900">
            <a:lnSpc>
              <a:spcPct val="90000"/>
            </a:lnSpc>
            <a:spcBef>
              <a:spcPct val="0"/>
            </a:spcBef>
            <a:spcAft>
              <a:spcPct val="35000"/>
            </a:spcAft>
          </a:pPr>
          <a:r>
            <a:rPr lang="en-US" sz="2200" b="1" kern="1200" dirty="0" err="1" smtClean="0">
              <a:solidFill>
                <a:srgbClr val="002060"/>
              </a:solidFill>
            </a:rPr>
            <a:t>Mục</a:t>
          </a:r>
          <a:r>
            <a:rPr lang="en-US" sz="2200" b="1" kern="1200" dirty="0" smtClean="0">
              <a:solidFill>
                <a:srgbClr val="002060"/>
              </a:solidFill>
            </a:rPr>
            <a:t> </a:t>
          </a:r>
          <a:r>
            <a:rPr lang="en-US" sz="2200" b="1" kern="1200" dirty="0" err="1" smtClean="0">
              <a:solidFill>
                <a:srgbClr val="002060"/>
              </a:solidFill>
            </a:rPr>
            <a:t>tiêu</a:t>
          </a:r>
          <a:endParaRPr lang="en-US" sz="2200" b="1" kern="1200" dirty="0" smtClean="0">
            <a:solidFill>
              <a:srgbClr val="002060"/>
            </a:solidFill>
          </a:endParaRPr>
        </a:p>
        <a:p>
          <a:pPr lvl="0" algn="ctr" defTabSz="977900">
            <a:lnSpc>
              <a:spcPct val="90000"/>
            </a:lnSpc>
            <a:spcBef>
              <a:spcPct val="0"/>
            </a:spcBef>
            <a:spcAft>
              <a:spcPct val="35000"/>
            </a:spcAft>
          </a:pPr>
          <a:r>
            <a:rPr lang="en-US" sz="2200" b="1" kern="1200" dirty="0" err="1" smtClean="0">
              <a:solidFill>
                <a:srgbClr val="002060"/>
              </a:solidFill>
            </a:rPr>
            <a:t>Cơ</a:t>
          </a:r>
          <a:r>
            <a:rPr lang="en-US" sz="2200" b="1" kern="1200" dirty="0" smtClean="0">
              <a:solidFill>
                <a:srgbClr val="002060"/>
              </a:solidFill>
            </a:rPr>
            <a:t> </a:t>
          </a:r>
          <a:r>
            <a:rPr lang="en-US" sz="2200" b="1" kern="1200" dirty="0" err="1" smtClean="0">
              <a:solidFill>
                <a:srgbClr val="002060"/>
              </a:solidFill>
            </a:rPr>
            <a:t>sở</a:t>
          </a:r>
          <a:r>
            <a:rPr lang="en-US" sz="2200" b="1" kern="1200" dirty="0" smtClean="0">
              <a:solidFill>
                <a:srgbClr val="002060"/>
              </a:solidFill>
            </a:rPr>
            <a:t> </a:t>
          </a:r>
          <a:r>
            <a:rPr lang="en-US" sz="2200" b="1" kern="1200" dirty="0" err="1" smtClean="0">
              <a:solidFill>
                <a:srgbClr val="002060"/>
              </a:solidFill>
            </a:rPr>
            <a:t>vật</a:t>
          </a:r>
          <a:r>
            <a:rPr lang="en-US" sz="2200" b="1" kern="1200" dirty="0" smtClean="0">
              <a:solidFill>
                <a:srgbClr val="002060"/>
              </a:solidFill>
            </a:rPr>
            <a:t> </a:t>
          </a:r>
          <a:r>
            <a:rPr lang="en-US" sz="2200" b="1" kern="1200" dirty="0" err="1" smtClean="0">
              <a:solidFill>
                <a:srgbClr val="002060"/>
              </a:solidFill>
            </a:rPr>
            <a:t>chất</a:t>
          </a:r>
          <a:endParaRPr lang="en-US" sz="2200" b="1" kern="1200" dirty="0" smtClean="0">
            <a:solidFill>
              <a:srgbClr val="002060"/>
            </a:solidFill>
          </a:endParaRPr>
        </a:p>
        <a:p>
          <a:pPr lvl="0" algn="ctr" defTabSz="977900">
            <a:lnSpc>
              <a:spcPct val="90000"/>
            </a:lnSpc>
            <a:spcBef>
              <a:spcPct val="0"/>
            </a:spcBef>
            <a:spcAft>
              <a:spcPct val="35000"/>
            </a:spcAft>
          </a:pPr>
          <a:r>
            <a:rPr lang="en-US" sz="2200" b="1" kern="1200" dirty="0" err="1" smtClean="0">
              <a:solidFill>
                <a:srgbClr val="002060"/>
              </a:solidFill>
            </a:rPr>
            <a:t>Giáo</a:t>
          </a:r>
          <a:r>
            <a:rPr lang="en-US" sz="2200" b="1" kern="1200" dirty="0" smtClean="0">
              <a:solidFill>
                <a:srgbClr val="002060"/>
              </a:solidFill>
            </a:rPr>
            <a:t> </a:t>
          </a:r>
          <a:r>
            <a:rPr lang="en-US" sz="2200" b="1" kern="1200" dirty="0" err="1" smtClean="0">
              <a:solidFill>
                <a:srgbClr val="002060"/>
              </a:solidFill>
            </a:rPr>
            <a:t>viên</a:t>
          </a:r>
          <a:r>
            <a:rPr lang="en-US" sz="2200" b="1" kern="1200" dirty="0" smtClean="0">
              <a:solidFill>
                <a:srgbClr val="002060"/>
              </a:solidFill>
            </a:rPr>
            <a:t> </a:t>
          </a:r>
          <a:r>
            <a:rPr lang="en-US" sz="2200" b="1" kern="1200" dirty="0" err="1" smtClean="0">
              <a:solidFill>
                <a:srgbClr val="002060"/>
              </a:solidFill>
            </a:rPr>
            <a:t>ít</a:t>
          </a:r>
          <a:r>
            <a:rPr lang="en-US" sz="2200" b="1" kern="1200" dirty="0" smtClean="0">
              <a:solidFill>
                <a:srgbClr val="002060"/>
              </a:solidFill>
            </a:rPr>
            <a:t> </a:t>
          </a:r>
          <a:r>
            <a:rPr lang="en-US" sz="2200" b="1" kern="1200" dirty="0" err="1" smtClean="0">
              <a:solidFill>
                <a:srgbClr val="002060"/>
              </a:solidFill>
            </a:rPr>
            <a:t>đồng</a:t>
          </a:r>
          <a:r>
            <a:rPr lang="en-US" sz="2200" b="1" kern="1200" dirty="0" smtClean="0">
              <a:solidFill>
                <a:srgbClr val="002060"/>
              </a:solidFill>
            </a:rPr>
            <a:t> </a:t>
          </a:r>
          <a:r>
            <a:rPr lang="en-US" sz="2200" b="1" kern="1200" dirty="0" err="1" smtClean="0">
              <a:solidFill>
                <a:srgbClr val="002060"/>
              </a:solidFill>
            </a:rPr>
            <a:t>cảm</a:t>
          </a:r>
          <a:endParaRPr lang="en-US" sz="2200" b="1" kern="1200" dirty="0" smtClean="0">
            <a:solidFill>
              <a:srgbClr val="002060"/>
            </a:solidFill>
          </a:endParaRPr>
        </a:p>
        <a:p>
          <a:pPr lvl="0" algn="ctr" defTabSz="977900">
            <a:lnSpc>
              <a:spcPct val="90000"/>
            </a:lnSpc>
            <a:spcBef>
              <a:spcPct val="0"/>
            </a:spcBef>
            <a:spcAft>
              <a:spcPct val="35000"/>
            </a:spcAft>
          </a:pPr>
          <a:r>
            <a:rPr lang="en-US" sz="2200" b="1" kern="1200" dirty="0" err="1" smtClean="0">
              <a:solidFill>
                <a:srgbClr val="002060"/>
              </a:solidFill>
            </a:rPr>
            <a:t>Kiểm</a:t>
          </a:r>
          <a:r>
            <a:rPr lang="en-US" sz="2200" b="1" kern="1200" dirty="0" smtClean="0">
              <a:solidFill>
                <a:srgbClr val="002060"/>
              </a:solidFill>
            </a:rPr>
            <a:t> </a:t>
          </a:r>
          <a:r>
            <a:rPr lang="en-US" sz="2200" b="1" kern="1200" dirty="0" err="1" smtClean="0">
              <a:solidFill>
                <a:srgbClr val="002060"/>
              </a:solidFill>
            </a:rPr>
            <a:t>tra</a:t>
          </a:r>
          <a:r>
            <a:rPr lang="en-US" sz="2200" b="1" kern="1200" dirty="0" smtClean="0">
              <a:solidFill>
                <a:srgbClr val="002060"/>
              </a:solidFill>
            </a:rPr>
            <a:t>, </a:t>
          </a:r>
          <a:r>
            <a:rPr lang="en-US" sz="2200" b="1" kern="1200" dirty="0" err="1" smtClean="0">
              <a:solidFill>
                <a:srgbClr val="002060"/>
              </a:solidFill>
            </a:rPr>
            <a:t>đánh</a:t>
          </a:r>
          <a:r>
            <a:rPr lang="en-US" sz="2200" b="1" kern="1200" dirty="0" smtClean="0">
              <a:solidFill>
                <a:srgbClr val="002060"/>
              </a:solidFill>
            </a:rPr>
            <a:t> </a:t>
          </a:r>
          <a:r>
            <a:rPr lang="en-US" sz="2200" b="1" kern="1200" dirty="0" err="1" smtClean="0">
              <a:solidFill>
                <a:srgbClr val="002060"/>
              </a:solidFill>
            </a:rPr>
            <a:t>giá</a:t>
          </a:r>
          <a:endParaRPr lang="en-US" sz="2200" b="1" kern="1200" dirty="0" smtClean="0">
            <a:solidFill>
              <a:srgbClr val="002060"/>
            </a:solidFill>
          </a:endParaRPr>
        </a:p>
        <a:p>
          <a:pPr lvl="0" algn="ctr" defTabSz="977900">
            <a:lnSpc>
              <a:spcPct val="90000"/>
            </a:lnSpc>
            <a:spcBef>
              <a:spcPct val="0"/>
            </a:spcBef>
            <a:spcAft>
              <a:spcPct val="35000"/>
            </a:spcAft>
          </a:pPr>
          <a:r>
            <a:rPr lang="en-US" sz="2200" b="1" kern="1200" dirty="0" err="1" smtClean="0">
              <a:solidFill>
                <a:srgbClr val="002060"/>
              </a:solidFill>
            </a:rPr>
            <a:t>Nội</a:t>
          </a:r>
          <a:r>
            <a:rPr lang="en-US" sz="2200" b="1" kern="1200" dirty="0" smtClean="0">
              <a:solidFill>
                <a:srgbClr val="002060"/>
              </a:solidFill>
            </a:rPr>
            <a:t> qui, qui </a:t>
          </a:r>
          <a:r>
            <a:rPr lang="en-US" sz="2200" b="1" kern="1200" dirty="0" err="1" smtClean="0">
              <a:solidFill>
                <a:srgbClr val="002060"/>
              </a:solidFill>
            </a:rPr>
            <a:t>chế</a:t>
          </a:r>
          <a:endParaRPr lang="en-US" sz="2200" b="1" kern="1200" dirty="0">
            <a:solidFill>
              <a:srgbClr val="002060"/>
            </a:solidFill>
          </a:endParaRPr>
        </a:p>
      </dsp:txBody>
      <dsp:txXfrm rot="10800000">
        <a:off x="0" y="4191000"/>
        <a:ext cx="4381500" cy="2514600"/>
      </dsp:txXfrm>
    </dsp:sp>
    <dsp:sp modelId="{DADBCB6C-B553-4691-A367-7F7E01D86E76}">
      <dsp:nvSpPr>
        <dsp:cNvPr id="0" name=""/>
        <dsp:cNvSpPr/>
      </dsp:nvSpPr>
      <dsp:spPr>
        <a:xfrm rot="5400000">
          <a:off x="4895850" y="2838450"/>
          <a:ext cx="3352800" cy="4381500"/>
        </a:xfrm>
        <a:prstGeom prst="round1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002060"/>
              </a:solidFill>
            </a:rPr>
            <a:t>XÃ HỘI</a:t>
          </a:r>
        </a:p>
        <a:p>
          <a:pPr lvl="0" algn="ctr" defTabSz="1066800">
            <a:lnSpc>
              <a:spcPct val="90000"/>
            </a:lnSpc>
            <a:spcBef>
              <a:spcPct val="0"/>
            </a:spcBef>
            <a:spcAft>
              <a:spcPct val="35000"/>
            </a:spcAft>
          </a:pPr>
          <a:r>
            <a:rPr lang="en-US" sz="2400" b="1" kern="1200" dirty="0" err="1" smtClean="0">
              <a:solidFill>
                <a:srgbClr val="002060"/>
              </a:solidFill>
            </a:rPr>
            <a:t>Mạng</a:t>
          </a:r>
          <a:r>
            <a:rPr lang="en-US" sz="2400" b="1" kern="1200" dirty="0" smtClean="0">
              <a:solidFill>
                <a:srgbClr val="002060"/>
              </a:solidFill>
            </a:rPr>
            <a:t> </a:t>
          </a:r>
          <a:r>
            <a:rPr lang="en-US" sz="2400" b="1" kern="1200" dirty="0" err="1" smtClean="0">
              <a:solidFill>
                <a:srgbClr val="002060"/>
              </a:solidFill>
            </a:rPr>
            <a:t>xã</a:t>
          </a:r>
          <a:r>
            <a:rPr lang="en-US" sz="2400" b="1" kern="1200" dirty="0" smtClean="0">
              <a:solidFill>
                <a:srgbClr val="002060"/>
              </a:solidFill>
            </a:rPr>
            <a:t> </a:t>
          </a:r>
          <a:r>
            <a:rPr lang="en-US" sz="2400" b="1" kern="1200" dirty="0" err="1" smtClean="0">
              <a:solidFill>
                <a:srgbClr val="002060"/>
              </a:solidFill>
            </a:rPr>
            <a:t>hội</a:t>
          </a:r>
          <a:endParaRPr lang="en-US" sz="2400" b="1" kern="1200" dirty="0" smtClean="0">
            <a:solidFill>
              <a:srgbClr val="002060"/>
            </a:solidFill>
          </a:endParaRPr>
        </a:p>
        <a:p>
          <a:pPr lvl="0" algn="ctr" defTabSz="1066800">
            <a:lnSpc>
              <a:spcPct val="90000"/>
            </a:lnSpc>
            <a:spcBef>
              <a:spcPct val="0"/>
            </a:spcBef>
            <a:spcAft>
              <a:spcPct val="35000"/>
            </a:spcAft>
          </a:pPr>
          <a:r>
            <a:rPr lang="en-US" sz="2400" b="1" kern="1200" dirty="0" err="1" smtClean="0">
              <a:solidFill>
                <a:srgbClr val="002060"/>
              </a:solidFill>
            </a:rPr>
            <a:t>Thông</a:t>
          </a:r>
          <a:r>
            <a:rPr lang="en-US" sz="2400" b="1" kern="1200" dirty="0" smtClean="0">
              <a:solidFill>
                <a:srgbClr val="002060"/>
              </a:solidFill>
            </a:rPr>
            <a:t> tin </a:t>
          </a:r>
          <a:r>
            <a:rPr lang="en-US" sz="2400" b="1" kern="1200" dirty="0" err="1" smtClean="0">
              <a:solidFill>
                <a:srgbClr val="002060"/>
              </a:solidFill>
            </a:rPr>
            <a:t>đa</a:t>
          </a:r>
          <a:r>
            <a:rPr lang="en-US" sz="2400" b="1" kern="1200" dirty="0" smtClean="0">
              <a:solidFill>
                <a:srgbClr val="002060"/>
              </a:solidFill>
            </a:rPr>
            <a:t> </a:t>
          </a:r>
          <a:r>
            <a:rPr lang="en-US" sz="2400" b="1" kern="1200" dirty="0" err="1" smtClean="0">
              <a:solidFill>
                <a:srgbClr val="002060"/>
              </a:solidFill>
            </a:rPr>
            <a:t>chiều</a:t>
          </a:r>
          <a:endParaRPr lang="en-US" sz="2400" b="1" kern="1200" dirty="0" smtClean="0">
            <a:solidFill>
              <a:srgbClr val="002060"/>
            </a:solidFill>
          </a:endParaRPr>
        </a:p>
        <a:p>
          <a:pPr lvl="0" algn="ctr" defTabSz="1066800">
            <a:lnSpc>
              <a:spcPct val="90000"/>
            </a:lnSpc>
            <a:spcBef>
              <a:spcPct val="0"/>
            </a:spcBef>
            <a:spcAft>
              <a:spcPct val="35000"/>
            </a:spcAft>
          </a:pPr>
          <a:r>
            <a:rPr lang="en-US" sz="2400" b="1" kern="1200" dirty="0" err="1" smtClean="0">
              <a:solidFill>
                <a:srgbClr val="002060"/>
              </a:solidFill>
            </a:rPr>
            <a:t>Trào</a:t>
          </a:r>
          <a:r>
            <a:rPr lang="en-US" sz="2400" b="1" kern="1200" dirty="0" smtClean="0">
              <a:solidFill>
                <a:srgbClr val="002060"/>
              </a:solidFill>
            </a:rPr>
            <a:t> </a:t>
          </a:r>
          <a:r>
            <a:rPr lang="en-US" sz="2400" b="1" kern="1200" dirty="0" err="1" smtClean="0">
              <a:solidFill>
                <a:srgbClr val="002060"/>
              </a:solidFill>
            </a:rPr>
            <a:t>lưu</a:t>
          </a:r>
          <a:r>
            <a:rPr lang="en-US" sz="2400" b="1" kern="1200" dirty="0" smtClean="0">
              <a:solidFill>
                <a:srgbClr val="002060"/>
              </a:solidFill>
            </a:rPr>
            <a:t>, </a:t>
          </a:r>
          <a:r>
            <a:rPr lang="en-US" sz="2400" b="1" kern="1200" dirty="0" err="1" smtClean="0">
              <a:solidFill>
                <a:srgbClr val="002060"/>
              </a:solidFill>
            </a:rPr>
            <a:t>thần</a:t>
          </a:r>
          <a:r>
            <a:rPr lang="en-US" sz="2400" b="1" kern="1200" dirty="0" smtClean="0">
              <a:solidFill>
                <a:srgbClr val="002060"/>
              </a:solidFill>
            </a:rPr>
            <a:t> </a:t>
          </a:r>
          <a:r>
            <a:rPr lang="en-US" sz="2400" b="1" kern="1200" dirty="0" err="1" smtClean="0">
              <a:solidFill>
                <a:srgbClr val="002060"/>
              </a:solidFill>
            </a:rPr>
            <a:t>tượng</a:t>
          </a:r>
          <a:r>
            <a:rPr lang="en-US" sz="2400" b="1" kern="1200" dirty="0" smtClean="0">
              <a:solidFill>
                <a:srgbClr val="002060"/>
              </a:solidFill>
            </a:rPr>
            <a:t>…</a:t>
          </a:r>
          <a:endParaRPr lang="en-US" sz="2400" b="1" kern="1200" dirty="0">
            <a:solidFill>
              <a:srgbClr val="002060"/>
            </a:solidFill>
          </a:endParaRPr>
        </a:p>
      </dsp:txBody>
      <dsp:txXfrm rot="-5400000">
        <a:off x="4381499" y="4191000"/>
        <a:ext cx="4381500" cy="2514600"/>
      </dsp:txXfrm>
    </dsp:sp>
    <dsp:sp modelId="{17E25FEB-CA68-4F10-A8DC-F53645F392EC}">
      <dsp:nvSpPr>
        <dsp:cNvPr id="0" name=""/>
        <dsp:cNvSpPr/>
      </dsp:nvSpPr>
      <dsp:spPr>
        <a:xfrm>
          <a:off x="3067049" y="2667001"/>
          <a:ext cx="2628900" cy="1371596"/>
        </a:xfrm>
        <a:prstGeom prst="roundRect">
          <a:avLst/>
        </a:prstGeom>
        <a:gradFill rotWithShape="1">
          <a:gsLst>
            <a:gs pos="0">
              <a:schemeClr val="accent3">
                <a:tint val="35000"/>
                <a:satMod val="260000"/>
              </a:schemeClr>
            </a:gs>
            <a:gs pos="30000">
              <a:schemeClr val="accent3">
                <a:tint val="38000"/>
                <a:satMod val="260000"/>
              </a:schemeClr>
            </a:gs>
            <a:gs pos="75000">
              <a:schemeClr val="accent3">
                <a:tint val="55000"/>
                <a:satMod val="255000"/>
              </a:schemeClr>
            </a:gs>
            <a:gs pos="100000">
              <a:schemeClr val="accent3">
                <a:tint val="70000"/>
                <a:satMod val="255000"/>
              </a:schemeClr>
            </a:gs>
          </a:gsLst>
          <a:path path="circle">
            <a:fillToRect l="5000" t="100000" r="120000" b="10000"/>
          </a:path>
        </a:gradFill>
        <a:ln w="12700" cap="flat" cmpd="sng" algn="ctr">
          <a:solidFill>
            <a:schemeClr val="accent3">
              <a:shade val="70000"/>
              <a:satMod val="150000"/>
            </a:schemeClr>
          </a:solidFill>
          <a:prstDash val="solid"/>
        </a:ln>
        <a:effectLst>
          <a:outerShdw blurRad="50800" dist="25000" dir="5400000" rotWithShape="0">
            <a:srgbClr val="000000">
              <a:alpha val="4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HỌC SINH</a:t>
          </a:r>
          <a:endParaRPr lang="en-US" sz="2400" b="1" kern="1200" dirty="0"/>
        </a:p>
      </dsp:txBody>
      <dsp:txXfrm>
        <a:off x="3134005" y="2733957"/>
        <a:ext cx="2494988" cy="12376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523489-F8C3-DC4F-A282-27D3577FA4B1}">
      <dsp:nvSpPr>
        <dsp:cNvPr id="0" name=""/>
        <dsp:cNvSpPr/>
      </dsp:nvSpPr>
      <dsp:spPr>
        <a:xfrm>
          <a:off x="-5410797" y="-828531"/>
          <a:ext cx="6442713" cy="6442713"/>
        </a:xfrm>
        <a:prstGeom prst="blockArc">
          <a:avLst>
            <a:gd name="adj1" fmla="val 18900000"/>
            <a:gd name="adj2" fmla="val 2700000"/>
            <a:gd name="adj3" fmla="val 335"/>
          </a:avLst>
        </a:prstGeom>
        <a:noFill/>
        <a:ln w="12700" cap="flat" cmpd="sng" algn="ctr">
          <a:solidFill>
            <a:schemeClr val="accent1">
              <a:tint val="99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90743B-95B1-F642-B336-B1617F1F270A}">
      <dsp:nvSpPr>
        <dsp:cNvPr id="0" name=""/>
        <dsp:cNvSpPr/>
      </dsp:nvSpPr>
      <dsp:spPr>
        <a:xfrm>
          <a:off x="451223" y="299007"/>
          <a:ext cx="7711792" cy="598397"/>
        </a:xfrm>
        <a:prstGeom prst="rect">
          <a:avLst/>
        </a:prstGeom>
        <a:gradFill rotWithShape="0">
          <a:gsLst>
            <a:gs pos="0">
              <a:srgbClr val="5E9EFF"/>
            </a:gs>
            <a:gs pos="39999">
              <a:srgbClr val="85C2FF"/>
            </a:gs>
            <a:gs pos="70000">
              <a:srgbClr val="C4D6EB"/>
            </a:gs>
            <a:gs pos="100000">
              <a:srgbClr val="FFEBFA"/>
            </a:gs>
          </a:gsLst>
          <a:lin ang="4140000" scaled="0"/>
        </a:gra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0">
          <a:scrgbClr r="0" g="0" b="0"/>
        </a:lnRef>
        <a:fillRef idx="3">
          <a:scrgbClr r="0" g="0" b="0"/>
        </a:fillRef>
        <a:effectRef idx="2">
          <a:scrgbClr r="0" g="0" b="0"/>
        </a:effectRef>
        <a:fontRef idx="minor">
          <a:schemeClr val="lt1"/>
        </a:fontRef>
      </dsp:style>
      <dsp:txBody>
        <a:bodyPr spcFirstLastPara="0" vert="horz" wrap="square" lIns="474978" tIns="66040" rIns="66040" bIns="66040" numCol="1" spcCol="1270" anchor="ctr" anchorCtr="0">
          <a:noAutofit/>
        </a:bodyPr>
        <a:lstStyle/>
        <a:p>
          <a:pPr lvl="0" algn="l" defTabSz="1155700" rtl="0">
            <a:lnSpc>
              <a:spcPct val="90000"/>
            </a:lnSpc>
            <a:spcBef>
              <a:spcPct val="0"/>
            </a:spcBef>
            <a:spcAft>
              <a:spcPct val="35000"/>
            </a:spcAft>
          </a:pPr>
          <a:r>
            <a:rPr lang="fr-FR" sz="2600" b="1" kern="1200" smtClean="0">
              <a:solidFill>
                <a:srgbClr val="000000"/>
              </a:solidFill>
            </a:rPr>
            <a:t>Bướng bỉnh, không nghe lời</a:t>
          </a:r>
          <a:endParaRPr lang="fr-FR" sz="2600" b="1" kern="1200">
            <a:solidFill>
              <a:srgbClr val="000000"/>
            </a:solidFill>
          </a:endParaRPr>
        </a:p>
      </dsp:txBody>
      <dsp:txXfrm>
        <a:off x="451223" y="299007"/>
        <a:ext cx="7711792" cy="598397"/>
      </dsp:txXfrm>
    </dsp:sp>
    <dsp:sp modelId="{1D8AAFE9-78EB-1B47-8339-AC552341AA1B}">
      <dsp:nvSpPr>
        <dsp:cNvPr id="0" name=""/>
        <dsp:cNvSpPr/>
      </dsp:nvSpPr>
      <dsp:spPr>
        <a:xfrm>
          <a:off x="77224" y="224207"/>
          <a:ext cx="747997" cy="74799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88E4414-46C9-0A43-A229-BE14381231B7}">
      <dsp:nvSpPr>
        <dsp:cNvPr id="0" name=""/>
        <dsp:cNvSpPr/>
      </dsp:nvSpPr>
      <dsp:spPr>
        <a:xfrm>
          <a:off x="880017" y="1196316"/>
          <a:ext cx="7282998" cy="598397"/>
        </a:xfrm>
        <a:prstGeom prst="rect">
          <a:avLst/>
        </a:prstGeom>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4140000" scaled="0"/>
        </a:gra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0">
          <a:scrgbClr r="0" g="0" b="0"/>
        </a:lnRef>
        <a:fillRef idx="3">
          <a:scrgbClr r="0" g="0" b="0"/>
        </a:fillRef>
        <a:effectRef idx="2">
          <a:scrgbClr r="0" g="0" b="0"/>
        </a:effectRef>
        <a:fontRef idx="minor">
          <a:schemeClr val="lt1"/>
        </a:fontRef>
      </dsp:style>
      <dsp:txBody>
        <a:bodyPr spcFirstLastPara="0" vert="horz" wrap="square" lIns="474978" tIns="66040" rIns="66040" bIns="66040" numCol="1" spcCol="1270" anchor="ctr" anchorCtr="0">
          <a:noAutofit/>
        </a:bodyPr>
        <a:lstStyle/>
        <a:p>
          <a:pPr lvl="0" algn="l" defTabSz="1155700" rtl="0">
            <a:lnSpc>
              <a:spcPct val="90000"/>
            </a:lnSpc>
            <a:spcBef>
              <a:spcPct val="0"/>
            </a:spcBef>
            <a:spcAft>
              <a:spcPct val="35000"/>
            </a:spcAft>
          </a:pPr>
          <a:r>
            <a:rPr lang="pt-BR" sz="2600" b="1" kern="1200" dirty="0" smtClean="0">
              <a:solidFill>
                <a:srgbClr val="000000"/>
              </a:solidFill>
            </a:rPr>
            <a:t>Trở nên lầm lỳ ít nói, xa lánh người lớn.</a:t>
          </a:r>
          <a:endParaRPr lang="pt-BR" sz="2600" b="1" kern="1200" dirty="0">
            <a:solidFill>
              <a:srgbClr val="000000"/>
            </a:solidFill>
          </a:endParaRPr>
        </a:p>
      </dsp:txBody>
      <dsp:txXfrm>
        <a:off x="880017" y="1196316"/>
        <a:ext cx="7282998" cy="598397"/>
      </dsp:txXfrm>
    </dsp:sp>
    <dsp:sp modelId="{D9555F9C-F57F-6F41-A8B3-B64F38998419}">
      <dsp:nvSpPr>
        <dsp:cNvPr id="0" name=""/>
        <dsp:cNvSpPr/>
      </dsp:nvSpPr>
      <dsp:spPr>
        <a:xfrm>
          <a:off x="506018" y="1121517"/>
          <a:ext cx="747997" cy="747997"/>
        </a:xfrm>
        <a:prstGeom prst="ellipse">
          <a:avLst/>
        </a:prstGeom>
        <a:solidFill>
          <a:schemeClr val="lt1">
            <a:hueOff val="0"/>
            <a:satOff val="0"/>
            <a:lumOff val="0"/>
            <a:alphaOff val="0"/>
          </a:schemeClr>
        </a:solidFill>
        <a:ln w="12700" cap="flat" cmpd="sng" algn="ctr">
          <a:solidFill>
            <a:schemeClr val="accent1">
              <a:shade val="80000"/>
              <a:hueOff val="101720"/>
              <a:satOff val="4736"/>
              <a:lumOff val="6596"/>
              <a:alphaOff val="0"/>
            </a:schemeClr>
          </a:solidFill>
          <a:prstDash val="solid"/>
        </a:ln>
        <a:effectLst/>
      </dsp:spPr>
      <dsp:style>
        <a:lnRef idx="1">
          <a:scrgbClr r="0" g="0" b="0"/>
        </a:lnRef>
        <a:fillRef idx="1">
          <a:scrgbClr r="0" g="0" b="0"/>
        </a:fillRef>
        <a:effectRef idx="0">
          <a:scrgbClr r="0" g="0" b="0"/>
        </a:effectRef>
        <a:fontRef idx="minor"/>
      </dsp:style>
    </dsp:sp>
    <dsp:sp modelId="{64031083-6CEF-AC4C-BD1A-4F604BC39CD7}">
      <dsp:nvSpPr>
        <dsp:cNvPr id="0" name=""/>
        <dsp:cNvSpPr/>
      </dsp:nvSpPr>
      <dsp:spPr>
        <a:xfrm>
          <a:off x="1011622" y="2093626"/>
          <a:ext cx="7151393" cy="598397"/>
        </a:xfrm>
        <a:prstGeom prst="rect">
          <a:avLst/>
        </a:prstGeom>
        <a:gradFill rotWithShape="0">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4140000" scaled="0"/>
        </a:gra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0">
          <a:scrgbClr r="0" g="0" b="0"/>
        </a:lnRef>
        <a:fillRef idx="3">
          <a:scrgbClr r="0" g="0" b="0"/>
        </a:fillRef>
        <a:effectRef idx="2">
          <a:scrgbClr r="0" g="0" b="0"/>
        </a:effectRef>
        <a:fontRef idx="minor">
          <a:schemeClr val="lt1"/>
        </a:fontRef>
      </dsp:style>
      <dsp:txBody>
        <a:bodyPr spcFirstLastPara="0" vert="horz" wrap="square" lIns="474978" tIns="66040" rIns="66040" bIns="66040" numCol="1" spcCol="1270" anchor="ctr" anchorCtr="0">
          <a:noAutofit/>
        </a:bodyPr>
        <a:lstStyle/>
        <a:p>
          <a:pPr lvl="0" algn="l" defTabSz="1155700" rtl="0">
            <a:lnSpc>
              <a:spcPct val="90000"/>
            </a:lnSpc>
            <a:spcBef>
              <a:spcPct val="0"/>
            </a:spcBef>
            <a:spcAft>
              <a:spcPct val="35000"/>
            </a:spcAft>
          </a:pPr>
          <a:r>
            <a:rPr lang="hr-HR" sz="2600" b="1" kern="1200" smtClean="0">
              <a:solidFill>
                <a:srgbClr val="000000"/>
              </a:solidFill>
            </a:rPr>
            <a:t>Thái độ bất cần, tạo sự “khác biệt”</a:t>
          </a:r>
          <a:endParaRPr lang="hr-HR" sz="2600" b="1" kern="1200">
            <a:solidFill>
              <a:srgbClr val="000000"/>
            </a:solidFill>
          </a:endParaRPr>
        </a:p>
      </dsp:txBody>
      <dsp:txXfrm>
        <a:off x="1011622" y="2093626"/>
        <a:ext cx="7151393" cy="598397"/>
      </dsp:txXfrm>
    </dsp:sp>
    <dsp:sp modelId="{DE5F2362-31D2-C649-9125-D68DDC84983E}">
      <dsp:nvSpPr>
        <dsp:cNvPr id="0" name=""/>
        <dsp:cNvSpPr/>
      </dsp:nvSpPr>
      <dsp:spPr>
        <a:xfrm>
          <a:off x="637624" y="2018826"/>
          <a:ext cx="747997" cy="747997"/>
        </a:xfrm>
        <a:prstGeom prst="ellipse">
          <a:avLst/>
        </a:prstGeom>
        <a:solidFill>
          <a:schemeClr val="lt1">
            <a:hueOff val="0"/>
            <a:satOff val="0"/>
            <a:lumOff val="0"/>
            <a:alphaOff val="0"/>
          </a:schemeClr>
        </a:solidFill>
        <a:ln w="12700" cap="flat" cmpd="sng" algn="ctr">
          <a:solidFill>
            <a:schemeClr val="accent1">
              <a:shade val="80000"/>
              <a:hueOff val="203439"/>
              <a:satOff val="9472"/>
              <a:lumOff val="13191"/>
              <a:alphaOff val="0"/>
            </a:schemeClr>
          </a:solidFill>
          <a:prstDash val="solid"/>
        </a:ln>
        <a:effectLst/>
      </dsp:spPr>
      <dsp:style>
        <a:lnRef idx="1">
          <a:scrgbClr r="0" g="0" b="0"/>
        </a:lnRef>
        <a:fillRef idx="1">
          <a:scrgbClr r="0" g="0" b="0"/>
        </a:fillRef>
        <a:effectRef idx="0">
          <a:scrgbClr r="0" g="0" b="0"/>
        </a:effectRef>
        <a:fontRef idx="minor"/>
      </dsp:style>
    </dsp:sp>
    <dsp:sp modelId="{F4BAD52B-5F98-F04D-944B-C8F56CB911A5}">
      <dsp:nvSpPr>
        <dsp:cNvPr id="0" name=""/>
        <dsp:cNvSpPr/>
      </dsp:nvSpPr>
      <dsp:spPr>
        <a:xfrm>
          <a:off x="880017" y="2990935"/>
          <a:ext cx="7282998" cy="598397"/>
        </a:xfrm>
        <a:prstGeom prst="rect">
          <a:avLst/>
        </a:prstGeom>
        <a:gradFill rotWithShape="0">
          <a:gsLst>
            <a:gs pos="0">
              <a:srgbClr val="8488C4"/>
            </a:gs>
            <a:gs pos="53000">
              <a:srgbClr val="D4DEFF"/>
            </a:gs>
            <a:gs pos="83000">
              <a:srgbClr val="D4DEFF"/>
            </a:gs>
            <a:gs pos="100000">
              <a:srgbClr val="96AB94"/>
            </a:gs>
          </a:gsLst>
          <a:lin ang="4140000" scaled="0"/>
        </a:gra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0">
          <a:scrgbClr r="0" g="0" b="0"/>
        </a:lnRef>
        <a:fillRef idx="3">
          <a:scrgbClr r="0" g="0" b="0"/>
        </a:fillRef>
        <a:effectRef idx="2">
          <a:scrgbClr r="0" g="0" b="0"/>
        </a:effectRef>
        <a:fontRef idx="minor">
          <a:schemeClr val="lt1"/>
        </a:fontRef>
      </dsp:style>
      <dsp:txBody>
        <a:bodyPr spcFirstLastPara="0" vert="horz" wrap="square" lIns="474978" tIns="66040" rIns="66040" bIns="66040" numCol="1" spcCol="1270" anchor="ctr" anchorCtr="0">
          <a:noAutofit/>
        </a:bodyPr>
        <a:lstStyle/>
        <a:p>
          <a:pPr lvl="0" algn="l" defTabSz="1155700" rtl="0">
            <a:lnSpc>
              <a:spcPct val="90000"/>
            </a:lnSpc>
            <a:spcBef>
              <a:spcPct val="0"/>
            </a:spcBef>
            <a:spcAft>
              <a:spcPct val="35000"/>
            </a:spcAft>
          </a:pPr>
          <a:r>
            <a:rPr lang="pt-BR" sz="2600" b="1" kern="1200" smtClean="0">
              <a:solidFill>
                <a:srgbClr val="000000"/>
              </a:solidFill>
            </a:rPr>
            <a:t>Có những hành vi lệch chuẩn, gây hấn, vi phạm pháp luật…</a:t>
          </a:r>
          <a:endParaRPr lang="pt-BR" sz="2600" b="1" kern="1200">
            <a:solidFill>
              <a:srgbClr val="000000"/>
            </a:solidFill>
          </a:endParaRPr>
        </a:p>
      </dsp:txBody>
      <dsp:txXfrm>
        <a:off x="880017" y="2990935"/>
        <a:ext cx="7282998" cy="598397"/>
      </dsp:txXfrm>
    </dsp:sp>
    <dsp:sp modelId="{A0C58627-C01A-0B4A-BEDC-95B75A28690B}">
      <dsp:nvSpPr>
        <dsp:cNvPr id="0" name=""/>
        <dsp:cNvSpPr/>
      </dsp:nvSpPr>
      <dsp:spPr>
        <a:xfrm>
          <a:off x="506018" y="2916135"/>
          <a:ext cx="747997" cy="747997"/>
        </a:xfrm>
        <a:prstGeom prst="ellipse">
          <a:avLst/>
        </a:prstGeom>
        <a:solidFill>
          <a:schemeClr val="lt1">
            <a:hueOff val="0"/>
            <a:satOff val="0"/>
            <a:lumOff val="0"/>
            <a:alphaOff val="0"/>
          </a:schemeClr>
        </a:solidFill>
        <a:ln w="12700" cap="flat" cmpd="sng" algn="ctr">
          <a:solidFill>
            <a:schemeClr val="accent1">
              <a:shade val="80000"/>
              <a:hueOff val="305159"/>
              <a:satOff val="14209"/>
              <a:lumOff val="19787"/>
              <a:alphaOff val="0"/>
            </a:schemeClr>
          </a:solidFill>
          <a:prstDash val="solid"/>
        </a:ln>
        <a:effectLst/>
      </dsp:spPr>
      <dsp:style>
        <a:lnRef idx="1">
          <a:scrgbClr r="0" g="0" b="0"/>
        </a:lnRef>
        <a:fillRef idx="1">
          <a:scrgbClr r="0" g="0" b="0"/>
        </a:fillRef>
        <a:effectRef idx="0">
          <a:scrgbClr r="0" g="0" b="0"/>
        </a:effectRef>
        <a:fontRef idx="minor"/>
      </dsp:style>
    </dsp:sp>
    <dsp:sp modelId="{9C471C26-291E-0242-94D0-E11A8CB79621}">
      <dsp:nvSpPr>
        <dsp:cNvPr id="0" name=""/>
        <dsp:cNvSpPr/>
      </dsp:nvSpPr>
      <dsp:spPr>
        <a:xfrm>
          <a:off x="451223" y="3888244"/>
          <a:ext cx="7711792" cy="598397"/>
        </a:xfrm>
        <a:prstGeom prst="rect">
          <a:avLst/>
        </a:prstGeom>
        <a:gradFill rotWithShape="0">
          <a:gsLst>
            <a:gs pos="0">
              <a:srgbClr val="03D4A8"/>
            </a:gs>
            <a:gs pos="25000">
              <a:srgbClr val="21D6E0"/>
            </a:gs>
            <a:gs pos="75000">
              <a:srgbClr val="0087E6"/>
            </a:gs>
            <a:gs pos="100000">
              <a:srgbClr val="005CBF"/>
            </a:gs>
          </a:gsLst>
          <a:lin ang="4140000" scaled="0"/>
        </a:gradFill>
        <a:ln>
          <a:noFill/>
        </a:ln>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dsp:spPr>
      <dsp:style>
        <a:lnRef idx="0">
          <a:scrgbClr r="0" g="0" b="0"/>
        </a:lnRef>
        <a:fillRef idx="3">
          <a:scrgbClr r="0" g="0" b="0"/>
        </a:fillRef>
        <a:effectRef idx="2">
          <a:scrgbClr r="0" g="0" b="0"/>
        </a:effectRef>
        <a:fontRef idx="minor">
          <a:schemeClr val="lt1"/>
        </a:fontRef>
      </dsp:style>
      <dsp:txBody>
        <a:bodyPr spcFirstLastPara="0" vert="horz" wrap="square" lIns="474978" tIns="66040" rIns="66040" bIns="66040" numCol="1" spcCol="1270" anchor="ctr" anchorCtr="0">
          <a:noAutofit/>
        </a:bodyPr>
        <a:lstStyle/>
        <a:p>
          <a:pPr lvl="0" algn="l" defTabSz="1155700" rtl="0">
            <a:lnSpc>
              <a:spcPct val="90000"/>
            </a:lnSpc>
            <a:spcBef>
              <a:spcPct val="0"/>
            </a:spcBef>
            <a:spcAft>
              <a:spcPct val="35000"/>
            </a:spcAft>
          </a:pPr>
          <a:r>
            <a:rPr lang="hr-HR" sz="2600" b="1" kern="1200" smtClean="0">
              <a:solidFill>
                <a:srgbClr val="000000"/>
              </a:solidFill>
            </a:rPr>
            <a:t>Bế tắc… và có thể dẫn đến tự tử</a:t>
          </a:r>
          <a:endParaRPr lang="hr-HR" sz="2600" b="1" kern="1200">
            <a:solidFill>
              <a:srgbClr val="000000"/>
            </a:solidFill>
          </a:endParaRPr>
        </a:p>
      </dsp:txBody>
      <dsp:txXfrm>
        <a:off x="451223" y="3888244"/>
        <a:ext cx="7711792" cy="598397"/>
      </dsp:txXfrm>
    </dsp:sp>
    <dsp:sp modelId="{4FF24A08-635A-7447-89F0-0D6864BFAE0C}">
      <dsp:nvSpPr>
        <dsp:cNvPr id="0" name=""/>
        <dsp:cNvSpPr/>
      </dsp:nvSpPr>
      <dsp:spPr>
        <a:xfrm>
          <a:off x="77224" y="3813445"/>
          <a:ext cx="747997" cy="747997"/>
        </a:xfrm>
        <a:prstGeom prst="ellipse">
          <a:avLst/>
        </a:prstGeom>
        <a:solidFill>
          <a:schemeClr val="lt1">
            <a:hueOff val="0"/>
            <a:satOff val="0"/>
            <a:lumOff val="0"/>
            <a:alphaOff val="0"/>
          </a:schemeClr>
        </a:solidFill>
        <a:ln w="12700" cap="flat" cmpd="sng" algn="ctr">
          <a:solidFill>
            <a:schemeClr val="accent1">
              <a:shade val="80000"/>
              <a:hueOff val="406879"/>
              <a:satOff val="18945"/>
              <a:lumOff val="26382"/>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4F071-E524-C343-9593-4BDC382D25DE}">
      <dsp:nvSpPr>
        <dsp:cNvPr id="0" name=""/>
        <dsp:cNvSpPr/>
      </dsp:nvSpPr>
      <dsp:spPr>
        <a:xfrm rot="16200000">
          <a:off x="-1452188" y="1475333"/>
          <a:ext cx="5562600" cy="2611933"/>
        </a:xfrm>
        <a:prstGeom prst="flowChartManualOperation">
          <a:avLst/>
        </a:prstGeom>
        <a:solidFill>
          <a:srgbClr val="FF0000"/>
        </a:solidFill>
        <a:ln>
          <a:noFill/>
        </a:ln>
        <a:effectLst>
          <a:outerShdw blurRad="50800" dist="20000" dir="5400000" rotWithShape="0">
            <a:srgbClr val="000000">
              <a:alpha val="4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0" tIns="0" rIns="146907" bIns="0" numCol="1" spcCol="1270" anchor="ctr" anchorCtr="0">
          <a:noAutofit/>
        </a:bodyPr>
        <a:lstStyle/>
        <a:p>
          <a:pPr lvl="0" algn="l" defTabSz="1022350" rtl="0">
            <a:lnSpc>
              <a:spcPct val="90000"/>
            </a:lnSpc>
            <a:spcBef>
              <a:spcPct val="0"/>
            </a:spcBef>
            <a:spcAft>
              <a:spcPct val="35000"/>
            </a:spcAft>
          </a:pPr>
          <a:r>
            <a:rPr lang="hr-HR" sz="2300" b="1" kern="1200" dirty="0" smtClean="0">
              <a:solidFill>
                <a:schemeClr val="bg1"/>
              </a:solidFill>
            </a:rPr>
            <a:t>Hãy thấu hiểu: </a:t>
          </a:r>
          <a:r>
            <a:rPr lang="en-US" sz="2300" b="1" kern="1200" dirty="0" err="1" smtClean="0">
              <a:solidFill>
                <a:schemeClr val="bg1"/>
              </a:solidFill>
            </a:rPr>
            <a:t>học</a:t>
          </a:r>
          <a:r>
            <a:rPr lang="en-US" sz="2300" b="1" kern="1200" dirty="0" smtClean="0">
              <a:solidFill>
                <a:schemeClr val="bg1"/>
              </a:solidFill>
            </a:rPr>
            <a:t> </a:t>
          </a:r>
          <a:r>
            <a:rPr lang="en-US" sz="2300" b="1" kern="1200" dirty="0" err="1" smtClean="0">
              <a:solidFill>
                <a:schemeClr val="bg1"/>
              </a:solidFill>
            </a:rPr>
            <a:t>sinh</a:t>
          </a:r>
          <a:r>
            <a:rPr lang="hr-HR" sz="2300" b="1" kern="1200" dirty="0" smtClean="0">
              <a:solidFill>
                <a:schemeClr val="bg1"/>
              </a:solidFill>
            </a:rPr>
            <a:t> đang thực sự khó khăn với chính quá trình phát triển của mình</a:t>
          </a:r>
          <a:endParaRPr lang="hr-HR" sz="2300" b="1" kern="1200" dirty="0">
            <a:solidFill>
              <a:schemeClr val="bg1"/>
            </a:solidFill>
          </a:endParaRPr>
        </a:p>
      </dsp:txBody>
      <dsp:txXfrm rot="5400000">
        <a:off x="23145" y="1112520"/>
        <a:ext cx="2611933" cy="3337560"/>
      </dsp:txXfrm>
    </dsp:sp>
    <dsp:sp modelId="{04445FF2-34C0-704F-BF71-7934C0E0CD87}">
      <dsp:nvSpPr>
        <dsp:cNvPr id="0" name=""/>
        <dsp:cNvSpPr/>
      </dsp:nvSpPr>
      <dsp:spPr>
        <a:xfrm rot="16200000">
          <a:off x="1355640" y="1475333"/>
          <a:ext cx="5562600" cy="2611933"/>
        </a:xfrm>
        <a:prstGeom prst="flowChartManualOperation">
          <a:avLst/>
        </a:prstGeom>
        <a:solidFill>
          <a:srgbClr val="00B050"/>
        </a:solidFill>
        <a:ln>
          <a:noFill/>
        </a:ln>
        <a:effectLst>
          <a:outerShdw blurRad="50800" dist="20000" dir="5400000" rotWithShape="0">
            <a:srgbClr val="000000">
              <a:alpha val="4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0" tIns="0" rIns="146907" bIns="0" numCol="1" spcCol="1270" anchor="ctr" anchorCtr="0">
          <a:noAutofit/>
        </a:bodyPr>
        <a:lstStyle/>
        <a:p>
          <a:pPr lvl="0" algn="l" defTabSz="1022350" rtl="0">
            <a:lnSpc>
              <a:spcPct val="90000"/>
            </a:lnSpc>
            <a:spcBef>
              <a:spcPct val="0"/>
            </a:spcBef>
            <a:spcAft>
              <a:spcPct val="35000"/>
            </a:spcAft>
          </a:pPr>
          <a:r>
            <a:rPr lang="pt-BR" sz="2300" b="1" kern="1200" dirty="0" smtClean="0">
              <a:solidFill>
                <a:schemeClr val="bg1"/>
              </a:solidFill>
            </a:rPr>
            <a:t>Người lớn đừng tạo thêm khó khăn và những kỳ vọng quá với sức cho học sinh mà hãy hướng dẫn các em biết tự lựa chọn cho mình</a:t>
          </a:r>
          <a:endParaRPr lang="pt-BR" sz="2300" b="1" kern="1200" dirty="0">
            <a:solidFill>
              <a:schemeClr val="bg1"/>
            </a:solidFill>
          </a:endParaRPr>
        </a:p>
      </dsp:txBody>
      <dsp:txXfrm rot="5400000">
        <a:off x="2830973" y="1112520"/>
        <a:ext cx="2611933" cy="3337560"/>
      </dsp:txXfrm>
    </dsp:sp>
    <dsp:sp modelId="{13C71D69-A537-9944-9818-DE82AECF8DF4}">
      <dsp:nvSpPr>
        <dsp:cNvPr id="0" name=""/>
        <dsp:cNvSpPr/>
      </dsp:nvSpPr>
      <dsp:spPr>
        <a:xfrm rot="16200000">
          <a:off x="4142333" y="1475333"/>
          <a:ext cx="5562600" cy="2611933"/>
        </a:xfrm>
        <a:prstGeom prst="flowChartManualOperation">
          <a:avLst/>
        </a:prstGeom>
        <a:solidFill>
          <a:srgbClr val="7030A0"/>
        </a:solidFill>
        <a:ln>
          <a:noFill/>
        </a:ln>
        <a:effectLst>
          <a:outerShdw blurRad="50800" dist="20000" dir="5400000" rotWithShape="0">
            <a:srgbClr val="000000">
              <a:alpha val="42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6050" tIns="0" rIns="146907" bIns="0" numCol="1" spcCol="1270" anchor="ctr" anchorCtr="0">
          <a:noAutofit/>
        </a:bodyPr>
        <a:lstStyle/>
        <a:p>
          <a:pPr lvl="0" algn="l" defTabSz="1022350" rtl="0">
            <a:lnSpc>
              <a:spcPct val="90000"/>
            </a:lnSpc>
            <a:spcBef>
              <a:spcPct val="0"/>
            </a:spcBef>
            <a:spcAft>
              <a:spcPct val="35000"/>
            </a:spcAft>
          </a:pPr>
          <a:r>
            <a:rPr lang="pt-BR" sz="2300" b="1" kern="1200" dirty="0" smtClean="0">
              <a:solidFill>
                <a:schemeClr val="bg1"/>
              </a:solidFill>
            </a:rPr>
            <a:t>Đảm bảo thỏa mãn các nhu cầu tâm lý - xã hội cơ bản và chính đáng của các em </a:t>
          </a:r>
          <a:endParaRPr lang="pt-BR" sz="2300" b="1" kern="1200" dirty="0">
            <a:solidFill>
              <a:schemeClr val="bg1"/>
            </a:solidFill>
          </a:endParaRPr>
        </a:p>
      </dsp:txBody>
      <dsp:txXfrm rot="5400000">
        <a:off x="5617666" y="1112520"/>
        <a:ext cx="2611933" cy="33375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1440" tIns="45720" rIns="91440" bIns="45720" rtlCol="0"/>
          <a:lstStyle>
            <a:lvl1pPr algn="r">
              <a:defRPr sz="1200"/>
            </a:lvl1pPr>
          </a:lstStyle>
          <a:p>
            <a:pPr>
              <a:defRPr/>
            </a:pPr>
            <a:fld id="{896109FE-FDD4-4D1E-9AF9-06974E64BA82}" type="datetimeFigureOut">
              <a:rPr lang="en-US"/>
              <a:pPr>
                <a:defRPr/>
              </a:pPr>
              <a:t>8/21/2015</a:t>
            </a:fld>
            <a:endParaRPr lang="en-US"/>
          </a:p>
        </p:txBody>
      </p:sp>
      <p:sp>
        <p:nvSpPr>
          <p:cNvPr id="4" name="Footer Placeholder 3"/>
          <p:cNvSpPr>
            <a:spLocks noGrp="1"/>
          </p:cNvSpPr>
          <p:nvPr>
            <p:ph type="ftr" sz="quarter" idx="2"/>
          </p:nvPr>
        </p:nvSpPr>
        <p:spPr>
          <a:xfrm>
            <a:off x="0" y="8829675"/>
            <a:ext cx="2971800" cy="465138"/>
          </a:xfrm>
          <a:prstGeom prst="rect">
            <a:avLst/>
          </a:prstGeom>
        </p:spPr>
        <p:txBody>
          <a:bodyPr vert="horz" lIns="91440" tIns="45720" rIns="91440" bIns="45720" rtlCol="0" anchor="b"/>
          <a:lstStyle>
            <a:lvl1pPr algn="l">
              <a:defRPr sz="1200"/>
            </a:lvl1pPr>
          </a:lstStyle>
          <a:p>
            <a:pPr>
              <a:defRPr/>
            </a:pPr>
            <a:r>
              <a:rPr lang="vi-VN"/>
              <a:t>Công tác GVCN trường tiểu học</a:t>
            </a:r>
            <a:endParaRPr lang="en-US"/>
          </a:p>
        </p:txBody>
      </p:sp>
      <p:sp>
        <p:nvSpPr>
          <p:cNvPr id="5" name="Slide Number Placeholder 4"/>
          <p:cNvSpPr>
            <a:spLocks noGrp="1"/>
          </p:cNvSpPr>
          <p:nvPr>
            <p:ph type="sldNum" sz="quarter" idx="3"/>
          </p:nvPr>
        </p:nvSpPr>
        <p:spPr>
          <a:xfrm>
            <a:off x="3884613" y="8829675"/>
            <a:ext cx="2971800"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64F340C-A35E-4EA5-BD71-DF43F0AF7A4C}" type="slidenum">
              <a:rPr lang="en-US"/>
              <a:pPr/>
              <a:t>‹#›</a:t>
            </a:fld>
            <a:endParaRPr lang="en-US"/>
          </a:p>
        </p:txBody>
      </p:sp>
    </p:spTree>
    <p:extLst>
      <p:ext uri="{BB962C8B-B14F-4D97-AF65-F5344CB8AC3E}">
        <p14:creationId xmlns:p14="http://schemas.microsoft.com/office/powerpoint/2010/main" val="2826214910"/>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8AF334F-1BB5-40CA-9C4F-00BD142D07CF}" type="datetimeFigureOut">
              <a:rPr lang="en-US"/>
              <a:pPr>
                <a:defRPr/>
              </a:pPr>
              <a:t>8/21/2015</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16425"/>
            <a:ext cx="548640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71800" cy="46513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r>
              <a:rPr lang="vi-VN"/>
              <a:t>Công tác GVCN trường tiểu học</a:t>
            </a:r>
            <a:endParaRPr lang="en-US"/>
          </a:p>
        </p:txBody>
      </p:sp>
      <p:sp>
        <p:nvSpPr>
          <p:cNvPr id="7" name="Slide Number Placeholder 6"/>
          <p:cNvSpPr>
            <a:spLocks noGrp="1"/>
          </p:cNvSpPr>
          <p:nvPr>
            <p:ph type="sldNum" sz="quarter" idx="5"/>
          </p:nvPr>
        </p:nvSpPr>
        <p:spPr>
          <a:xfrm>
            <a:off x="3884613" y="8829675"/>
            <a:ext cx="2971800" cy="46513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FA12842C-7F57-4757-94E8-8E784E618CC6}" type="slidenum">
              <a:rPr lang="en-US"/>
              <a:pPr/>
              <a:t>‹#›</a:t>
            </a:fld>
            <a:endParaRPr lang="en-US"/>
          </a:p>
        </p:txBody>
      </p:sp>
    </p:spTree>
    <p:extLst>
      <p:ext uri="{BB962C8B-B14F-4D97-AF65-F5344CB8AC3E}">
        <p14:creationId xmlns:p14="http://schemas.microsoft.com/office/powerpoint/2010/main" val="75340408"/>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52BF077-9615-43C1-84C6-D3FA9F09C196}" type="slidenum">
              <a:rPr lang="vi-VN"/>
              <a:pPr eaLnBrk="1" hangingPunct="1"/>
              <a:t>4</a:t>
            </a:fld>
            <a:endParaRPr lang="vi-VN"/>
          </a:p>
        </p:txBody>
      </p:sp>
      <p:sp>
        <p:nvSpPr>
          <p:cNvPr id="2017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1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425061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0F4B0A2-A602-4854-8FDB-C8C3A2C5F938}" type="slidenum">
              <a:rPr lang="vi-VN"/>
              <a:pPr eaLnBrk="1" hangingPunct="1"/>
              <a:t>11</a:t>
            </a:fld>
            <a:endParaRPr lang="vi-VN"/>
          </a:p>
        </p:txBody>
      </p:sp>
      <p:sp>
        <p:nvSpPr>
          <p:cNvPr id="2027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27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600650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745E3DD-A57C-4583-9386-828210E74BE8}" type="slidenum">
              <a:rPr lang="vi-VN"/>
              <a:pPr eaLnBrk="1" hangingPunct="1"/>
              <a:t>12</a:t>
            </a:fld>
            <a:endParaRPr lang="vi-VN"/>
          </a:p>
        </p:txBody>
      </p:sp>
      <p:sp>
        <p:nvSpPr>
          <p:cNvPr id="203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37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485522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24F1A8B-D181-4EBA-812D-789305F43490}" type="slidenum">
              <a:rPr lang="vi-VN"/>
              <a:pPr eaLnBrk="1" hangingPunct="1"/>
              <a:t>13</a:t>
            </a:fld>
            <a:endParaRPr lang="vi-VN"/>
          </a:p>
        </p:txBody>
      </p:sp>
      <p:sp>
        <p:nvSpPr>
          <p:cNvPr id="204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470625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FC2772B-F89A-430F-812B-05A5CFC788E5}" type="slidenum">
              <a:rPr lang="vi-VN"/>
              <a:pPr eaLnBrk="1" hangingPunct="1"/>
              <a:t>14</a:t>
            </a:fld>
            <a:endParaRPr lang="vi-VN"/>
          </a:p>
        </p:txBody>
      </p:sp>
      <p:sp>
        <p:nvSpPr>
          <p:cNvPr id="2058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139279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4DA216A-4DC5-4D06-8BFA-28766125AEF9}" type="slidenum">
              <a:rPr lang="vi-VN"/>
              <a:pPr eaLnBrk="1" hangingPunct="1"/>
              <a:t>15</a:t>
            </a:fld>
            <a:endParaRPr lang="vi-VN"/>
          </a:p>
        </p:txBody>
      </p:sp>
      <p:sp>
        <p:nvSpPr>
          <p:cNvPr id="2068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68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201109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69E715D-9A99-4342-9B84-9B2DFF01DCA8}" type="slidenum">
              <a:rPr lang="vi-VN"/>
              <a:pPr eaLnBrk="1" hangingPunct="1"/>
              <a:t>16</a:t>
            </a:fld>
            <a:endParaRPr lang="vi-VN"/>
          </a:p>
        </p:txBody>
      </p:sp>
      <p:sp>
        <p:nvSpPr>
          <p:cNvPr id="207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294100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3371BE2-E65D-46F7-A1AC-722FC383B85F}" type="slidenum">
              <a:rPr lang="vi-VN"/>
              <a:pPr eaLnBrk="1" hangingPunct="1"/>
              <a:t>17</a:t>
            </a:fld>
            <a:endParaRPr lang="vi-VN"/>
          </a:p>
        </p:txBody>
      </p:sp>
      <p:sp>
        <p:nvSpPr>
          <p:cNvPr id="2088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9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806163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48B9CB7-06E6-4677-9E1D-1AEF72D179D4}" type="slidenum">
              <a:rPr lang="vi-VN"/>
              <a:pPr eaLnBrk="1" hangingPunct="1"/>
              <a:t>19</a:t>
            </a:fld>
            <a:endParaRPr lang="vi-VN"/>
          </a:p>
        </p:txBody>
      </p:sp>
      <p:sp>
        <p:nvSpPr>
          <p:cNvPr id="209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99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85729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ECB4612-7D91-4D45-BBB4-4CA49655CB06}" type="slidenum">
              <a:rPr lang="vi-VN"/>
              <a:pPr eaLnBrk="1" hangingPunct="1"/>
              <a:t>20</a:t>
            </a:fld>
            <a:endParaRPr lang="vi-VN"/>
          </a:p>
        </p:txBody>
      </p:sp>
      <p:sp>
        <p:nvSpPr>
          <p:cNvPr id="2109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09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386350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27A641A-2662-49EC-BF26-677CD1324B7F}" type="slidenum">
              <a:rPr lang="vi-VN"/>
              <a:pPr eaLnBrk="1" hangingPunct="1"/>
              <a:t>21</a:t>
            </a:fld>
            <a:endParaRPr lang="vi-VN"/>
          </a:p>
        </p:txBody>
      </p:sp>
      <p:sp>
        <p:nvSpPr>
          <p:cNvPr id="2119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19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15859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BF0EAA8-C5A9-4AAE-AEA9-7BC4EA6DFEDE}" type="slidenum">
              <a:rPr lang="vi-VN"/>
              <a:pPr eaLnBrk="1" hangingPunct="1"/>
              <a:t>22</a:t>
            </a:fld>
            <a:endParaRPr lang="vi-VN"/>
          </a:p>
        </p:txBody>
      </p:sp>
      <p:sp>
        <p:nvSpPr>
          <p:cNvPr id="212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053635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07DC7CE-20CD-422D-B305-BAB9A4148902}" type="slidenum">
              <a:rPr lang="vi-VN"/>
              <a:pPr eaLnBrk="1" hangingPunct="1"/>
              <a:t>23</a:t>
            </a:fld>
            <a:endParaRPr lang="vi-VN"/>
          </a:p>
        </p:txBody>
      </p:sp>
      <p:sp>
        <p:nvSpPr>
          <p:cNvPr id="2140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40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683827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06D3A71-35EE-4BC6-BF58-24B601D5655E}" type="slidenum">
              <a:rPr lang="vi-VN"/>
              <a:pPr eaLnBrk="1" hangingPunct="1"/>
              <a:t>24</a:t>
            </a:fld>
            <a:endParaRPr lang="vi-VN"/>
          </a:p>
        </p:txBody>
      </p:sp>
      <p:sp>
        <p:nvSpPr>
          <p:cNvPr id="2150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734090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C9CF165-BDCD-4F2F-9B12-F7084A950010}" type="slidenum">
              <a:rPr lang="vi-VN"/>
              <a:pPr eaLnBrk="1" hangingPunct="1"/>
              <a:t>25</a:t>
            </a:fld>
            <a:endParaRPr lang="vi-VN"/>
          </a:p>
        </p:txBody>
      </p:sp>
      <p:sp>
        <p:nvSpPr>
          <p:cNvPr id="2160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60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765836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B12F68E-EFD8-4CB0-9590-F559E8CACCBC}" type="slidenum">
              <a:rPr lang="vi-VN"/>
              <a:pPr eaLnBrk="1" hangingPunct="1"/>
              <a:t>26</a:t>
            </a:fld>
            <a:endParaRPr lang="vi-VN"/>
          </a:p>
        </p:txBody>
      </p:sp>
      <p:sp>
        <p:nvSpPr>
          <p:cNvPr id="2170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70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8353220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5865834-B107-49C7-8608-A094C8F3717F}" type="slidenum">
              <a:rPr lang="vi-VN"/>
              <a:pPr eaLnBrk="1" hangingPunct="1"/>
              <a:t>27</a:t>
            </a:fld>
            <a:endParaRPr lang="vi-VN"/>
          </a:p>
        </p:txBody>
      </p:sp>
      <p:sp>
        <p:nvSpPr>
          <p:cNvPr id="2181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81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684062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7187DF7-E10F-4C1A-BA7A-05A68E2B2577}" type="slidenum">
              <a:rPr lang="vi-VN"/>
              <a:pPr eaLnBrk="1" hangingPunct="1"/>
              <a:t>28</a:t>
            </a:fld>
            <a:endParaRPr lang="vi-VN"/>
          </a:p>
        </p:txBody>
      </p:sp>
      <p:sp>
        <p:nvSpPr>
          <p:cNvPr id="2191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91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5870736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2462CEF-54DE-4BB1-932D-F915CA0B22D6}" type="slidenum">
              <a:rPr lang="vi-VN"/>
              <a:pPr eaLnBrk="1" hangingPunct="1"/>
              <a:t>29</a:t>
            </a:fld>
            <a:endParaRPr lang="vi-VN"/>
          </a:p>
        </p:txBody>
      </p:sp>
      <p:sp>
        <p:nvSpPr>
          <p:cNvPr id="2201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01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34247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F8AAA3C-C02D-408B-8CD6-199F0DD84338}" type="slidenum">
              <a:rPr lang="vi-VN"/>
              <a:pPr eaLnBrk="1" hangingPunct="1"/>
              <a:t>30</a:t>
            </a:fld>
            <a:endParaRPr lang="vi-VN"/>
          </a:p>
        </p:txBody>
      </p:sp>
      <p:sp>
        <p:nvSpPr>
          <p:cNvPr id="2211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11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735183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67029B6-F324-4FF5-87C3-35E6A756BB73}" type="slidenum">
              <a:rPr lang="vi-VN"/>
              <a:pPr eaLnBrk="1" hangingPunct="1"/>
              <a:t>31</a:t>
            </a:fld>
            <a:endParaRPr lang="vi-VN"/>
          </a:p>
        </p:txBody>
      </p:sp>
      <p:sp>
        <p:nvSpPr>
          <p:cNvPr id="2222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43760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5C6527E-311B-45EA-8B48-83F1717FE2A4}" type="slidenum">
              <a:rPr lang="vi-VN"/>
              <a:pPr eaLnBrk="1" hangingPunct="1"/>
              <a:t>32</a:t>
            </a:fld>
            <a:endParaRPr lang="vi-VN"/>
          </a:p>
        </p:txBody>
      </p:sp>
      <p:sp>
        <p:nvSpPr>
          <p:cNvPr id="223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3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8135386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7EF163-D212-4988-A276-2F460CCE8DE8}" type="slidenum">
              <a:rPr lang="en-US">
                <a:latin typeface="Calibri" panose="020F0502020204030204" pitchFamily="34" charset="0"/>
              </a:rPr>
              <a:pPr eaLnBrk="1" hangingPunct="1"/>
              <a:t>40</a:t>
            </a:fld>
            <a:endParaRPr lang="en-US">
              <a:latin typeface="Calibri" panose="020F0502020204030204" pitchFamily="34" charset="0"/>
            </a:endParaRPr>
          </a:p>
        </p:txBody>
      </p:sp>
      <p:sp>
        <p:nvSpPr>
          <p:cNvPr id="2" name="Footer Placeholder 1"/>
          <p:cNvSpPr>
            <a:spLocks noGrp="1"/>
          </p:cNvSpPr>
          <p:nvPr>
            <p:ph type="ftr" sz="quarter" idx="4"/>
          </p:nvPr>
        </p:nvSpPr>
        <p:spPr/>
        <p:txBody>
          <a:bodyPr/>
          <a:lstStyle/>
          <a:p>
            <a:pPr>
              <a:defRPr/>
            </a:pPr>
            <a:r>
              <a:rPr lang="vi-VN"/>
              <a:t>Công tác GVCN trường tiểu học</a:t>
            </a:r>
            <a:endParaRPr lang="en-US"/>
          </a:p>
        </p:txBody>
      </p:sp>
    </p:spTree>
    <p:extLst>
      <p:ext uri="{BB962C8B-B14F-4D97-AF65-F5344CB8AC3E}">
        <p14:creationId xmlns:p14="http://schemas.microsoft.com/office/powerpoint/2010/main" val="3443312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6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280DA11-3150-4E97-8303-2FDD1BADFF3E}" type="slidenum">
              <a:rPr lang="en-US">
                <a:latin typeface="Calibri" panose="020F0502020204030204" pitchFamily="34" charset="0"/>
              </a:rPr>
              <a:pPr eaLnBrk="1" hangingPunct="1"/>
              <a:t>44</a:t>
            </a:fld>
            <a:endParaRPr lang="en-US">
              <a:latin typeface="Calibri" panose="020F0502020204030204" pitchFamily="34" charset="0"/>
            </a:endParaRPr>
          </a:p>
        </p:txBody>
      </p:sp>
    </p:spTree>
    <p:extLst>
      <p:ext uri="{BB962C8B-B14F-4D97-AF65-F5344CB8AC3E}">
        <p14:creationId xmlns:p14="http://schemas.microsoft.com/office/powerpoint/2010/main" val="21150339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73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7892"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345321E-19E7-4D79-B475-37152A882DCD}" type="slidenum">
              <a:rPr lang="en-US">
                <a:latin typeface="Calibri" panose="020F0502020204030204" pitchFamily="34" charset="0"/>
              </a:rPr>
              <a:pPr eaLnBrk="1" hangingPunct="1"/>
              <a:t>49</a:t>
            </a:fld>
            <a:endParaRPr lang="en-US">
              <a:latin typeface="Calibri" panose="020F0502020204030204" pitchFamily="34" charset="0"/>
            </a:endParaRPr>
          </a:p>
        </p:txBody>
      </p:sp>
      <p:sp>
        <p:nvSpPr>
          <p:cNvPr id="2" name="Footer Placeholder 1"/>
          <p:cNvSpPr>
            <a:spLocks noGrp="1"/>
          </p:cNvSpPr>
          <p:nvPr>
            <p:ph type="ftr" sz="quarter" idx="4"/>
          </p:nvPr>
        </p:nvSpPr>
        <p:spPr/>
        <p:txBody>
          <a:bodyPr/>
          <a:lstStyle/>
          <a:p>
            <a:pPr>
              <a:defRPr/>
            </a:pPr>
            <a:r>
              <a:rPr lang="vi-VN"/>
              <a:t>Công tác GVCN trường tiểu học</a:t>
            </a:r>
            <a:endParaRPr lang="en-US"/>
          </a:p>
        </p:txBody>
      </p:sp>
    </p:spTree>
    <p:extLst>
      <p:ext uri="{BB962C8B-B14F-4D97-AF65-F5344CB8AC3E}">
        <p14:creationId xmlns:p14="http://schemas.microsoft.com/office/powerpoint/2010/main" val="6680992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4C31E71-BB08-4C79-8FE8-C14BA61C5C8F}" type="slidenum">
              <a:rPr lang="en-US">
                <a:latin typeface="Calibri" panose="020F0502020204030204" pitchFamily="34" charset="0"/>
              </a:rPr>
              <a:pPr eaLnBrk="1" hangingPunct="1"/>
              <a:t>51</a:t>
            </a:fld>
            <a:endParaRPr lang="en-US">
              <a:latin typeface="Calibri" panose="020F0502020204030204" pitchFamily="34" charset="0"/>
            </a:endParaRPr>
          </a:p>
        </p:txBody>
      </p:sp>
    </p:spTree>
    <p:extLst>
      <p:ext uri="{BB962C8B-B14F-4D97-AF65-F5344CB8AC3E}">
        <p14:creationId xmlns:p14="http://schemas.microsoft.com/office/powerpoint/2010/main" val="1232440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4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D36A706-D864-477C-B61E-C8D6743DE4B8}" type="slidenum">
              <a:rPr lang="en-US">
                <a:latin typeface="Calibri" panose="020F0502020204030204" pitchFamily="34" charset="0"/>
              </a:rPr>
              <a:pPr eaLnBrk="1" hangingPunct="1"/>
              <a:t>57</a:t>
            </a:fld>
            <a:endParaRPr lang="en-US">
              <a:latin typeface="Calibri" panose="020F0502020204030204" pitchFamily="34" charset="0"/>
            </a:endParaRPr>
          </a:p>
        </p:txBody>
      </p:sp>
    </p:spTree>
    <p:extLst>
      <p:ext uri="{BB962C8B-B14F-4D97-AF65-F5344CB8AC3E}">
        <p14:creationId xmlns:p14="http://schemas.microsoft.com/office/powerpoint/2010/main" val="679759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11"/>
          </p:nvPr>
        </p:nvSpPr>
        <p:spPr/>
        <p:txBody>
          <a:bodyPr/>
          <a:lstStyle/>
          <a:p>
            <a:fld id="{FA12842C-7F57-4757-94E8-8E784E618CC6}" type="slidenum">
              <a:rPr lang="en-US" smtClean="0"/>
              <a:pPr/>
              <a:t>61</a:t>
            </a:fld>
            <a:endParaRPr lang="en-US"/>
          </a:p>
        </p:txBody>
      </p:sp>
    </p:spTree>
    <p:extLst>
      <p:ext uri="{BB962C8B-B14F-4D97-AF65-F5344CB8AC3E}">
        <p14:creationId xmlns:p14="http://schemas.microsoft.com/office/powerpoint/2010/main" val="2106897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B935C525-6478-421C-AB15-DC105815EA72}" type="datetime1">
              <a:rPr lang="en-US"/>
              <a:pPr>
                <a:defRPr/>
              </a:pPr>
              <a:t>8/21/2015</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fld id="{03BA7C5F-60D2-486C-8146-36CA64BDFF7E}" type="slidenum">
              <a:rPr lang="en-US"/>
              <a:pPr/>
              <a:t>‹#›</a:t>
            </a:fld>
            <a:endParaRPr lang="en-US"/>
          </a:p>
        </p:txBody>
      </p:sp>
    </p:spTree>
    <p:extLst>
      <p:ext uri="{BB962C8B-B14F-4D97-AF65-F5344CB8AC3E}">
        <p14:creationId xmlns:p14="http://schemas.microsoft.com/office/powerpoint/2010/main" val="2343780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61A3EA04-7910-4257-A14C-6B0AACD41FC3}" type="datetime1">
              <a:rPr lang="en-US"/>
              <a:pPr>
                <a:defRPr/>
              </a:pPr>
              <a:t>8/21/2015</a:t>
            </a:fld>
            <a:endParaRPr lang="en-US"/>
          </a:p>
        </p:txBody>
      </p:sp>
      <p:sp>
        <p:nvSpPr>
          <p:cNvPr id="5" name="Slide Number Placeholder 8"/>
          <p:cNvSpPr>
            <a:spLocks noGrp="1"/>
          </p:cNvSpPr>
          <p:nvPr>
            <p:ph type="sldNum" sz="quarter" idx="11"/>
          </p:nvPr>
        </p:nvSpPr>
        <p:spPr/>
        <p:txBody>
          <a:bodyPr/>
          <a:lstStyle>
            <a:lvl1pPr>
              <a:defRPr/>
            </a:lvl1pPr>
          </a:lstStyle>
          <a:p>
            <a:fld id="{0D8E6B93-C7A6-44D9-A4E6-637781DF5380}" type="slidenum">
              <a:rPr lang="en-US"/>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3996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86624FF0-94BE-4EBD-A5C8-6D3B6947E304}" type="datetime1">
              <a:rPr lang="en-US"/>
              <a:pPr>
                <a:defRPr/>
              </a:pPr>
              <a:t>8/21/2015</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fld id="{AD6D2C42-148F-494E-975D-DC4F0515151E}" type="slidenum">
              <a:rPr lang="en-US"/>
              <a:pPr/>
              <a:t>‹#›</a:t>
            </a:fld>
            <a:endParaRPr lang="en-US"/>
          </a:p>
        </p:txBody>
      </p:sp>
    </p:spTree>
    <p:extLst>
      <p:ext uri="{BB962C8B-B14F-4D97-AF65-F5344CB8AC3E}">
        <p14:creationId xmlns:p14="http://schemas.microsoft.com/office/powerpoint/2010/main" val="2066074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96AC0B00-FD58-4CC5-B89B-3B42EF699CD6}" type="datetime1">
              <a:rPr lang="en-US"/>
              <a:pPr>
                <a:defRPr/>
              </a:pPr>
              <a:t>8/21/2015</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fld id="{20A77378-0F22-483B-8FC6-05F16E4A8713}" type="slidenum">
              <a:rPr lang="en-US"/>
              <a:pPr/>
              <a:t>‹#›</a:t>
            </a:fld>
            <a:endParaRPr lang="en-US"/>
          </a:p>
        </p:txBody>
      </p:sp>
    </p:spTree>
    <p:extLst>
      <p:ext uri="{BB962C8B-B14F-4D97-AF65-F5344CB8AC3E}">
        <p14:creationId xmlns:p14="http://schemas.microsoft.com/office/powerpoint/2010/main" val="3995245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283DFD5B-B9AE-4026-89A4-408AD730C495}" type="datetime1">
              <a:rPr lang="en-US"/>
              <a:pPr>
                <a:defRPr/>
              </a:pPr>
              <a:t>8/21/2015</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fld id="{43AF7B4C-D1AB-46A0-94EF-5A41F02DF469}" type="slidenum">
              <a:rPr lang="en-US"/>
              <a:pPr/>
              <a:t>‹#›</a:t>
            </a:fld>
            <a:endParaRPr lang="en-US"/>
          </a:p>
        </p:txBody>
      </p:sp>
    </p:spTree>
    <p:extLst>
      <p:ext uri="{BB962C8B-B14F-4D97-AF65-F5344CB8AC3E}">
        <p14:creationId xmlns:p14="http://schemas.microsoft.com/office/powerpoint/2010/main" val="1023031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706BF297-A69D-4633-B06D-2375F9E6E5E6}" type="datetime1">
              <a:rPr lang="en-US"/>
              <a:pPr>
                <a:defRPr/>
              </a:pPr>
              <a:t>8/21/2015</a:t>
            </a:fld>
            <a:endParaRPr lang="en-US"/>
          </a:p>
        </p:txBody>
      </p:sp>
      <p:sp>
        <p:nvSpPr>
          <p:cNvPr id="4" name="Slide Number Placeholder 6"/>
          <p:cNvSpPr>
            <a:spLocks noGrp="1"/>
          </p:cNvSpPr>
          <p:nvPr>
            <p:ph type="sldNum" sz="quarter" idx="11"/>
          </p:nvPr>
        </p:nvSpPr>
        <p:spPr/>
        <p:txBody>
          <a:bodyPr/>
          <a:lstStyle>
            <a:lvl1pPr>
              <a:defRPr/>
            </a:lvl1pPr>
          </a:lstStyle>
          <a:p>
            <a:fld id="{32BAF17C-5888-493A-906C-1BA81010C3F5}" type="slidenum">
              <a:rPr lang="en-US"/>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263064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9E4E9F96-DE21-4B2E-AD9D-7C64AB6B28C2}" type="datetime1">
              <a:rPr lang="en-US"/>
              <a:pPr>
                <a:defRPr/>
              </a:pPr>
              <a:t>8/21/2015</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fld id="{0410C4A9-E3F8-41A2-9D68-24724D7B4DE7}" type="slidenum">
              <a:rPr lang="en-US"/>
              <a:pPr/>
              <a:t>‹#›</a:t>
            </a:fld>
            <a:endParaRPr lang="en-US"/>
          </a:p>
        </p:txBody>
      </p:sp>
    </p:spTree>
    <p:extLst>
      <p:ext uri="{BB962C8B-B14F-4D97-AF65-F5344CB8AC3E}">
        <p14:creationId xmlns:p14="http://schemas.microsoft.com/office/powerpoint/2010/main" val="1328314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Straight Connector 16"/>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Straight Connector 17"/>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F67F8945-CF1F-45DA-809B-88EC60641AA7}" type="datetime1">
              <a:rPr lang="en-US"/>
              <a:pPr>
                <a:defRPr/>
              </a:pPr>
              <a:t>8/21/2015</a:t>
            </a:fld>
            <a:endParaRPr lang="en-US"/>
          </a:p>
        </p:txBody>
      </p:sp>
      <p:sp>
        <p:nvSpPr>
          <p:cNvPr id="13" name="Slide Number Placeholder 21"/>
          <p:cNvSpPr>
            <a:spLocks noGrp="1"/>
          </p:cNvSpPr>
          <p:nvPr>
            <p:ph type="sldNum" sz="quarter" idx="11"/>
          </p:nvPr>
        </p:nvSpPr>
        <p:spPr/>
        <p:txBody>
          <a:bodyPr/>
          <a:lstStyle>
            <a:lvl1pPr>
              <a:defRPr/>
            </a:lvl1pPr>
          </a:lstStyle>
          <a:p>
            <a:fld id="{F40247A4-0FF2-488D-BB8D-6B490A5EF302}" type="slidenum">
              <a:rPr lang="en-US"/>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089832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Straight Connector 16"/>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traight Connector 18"/>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Straight Connector 20"/>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E3C42598-2038-4AEB-AF9D-CB594B14E21C}" type="datetime1">
              <a:rPr lang="en-US"/>
              <a:pPr>
                <a:defRPr/>
              </a:pPr>
              <a:t>8/21/2015</a:t>
            </a:fld>
            <a:endParaRPr lang="en-US"/>
          </a:p>
        </p:txBody>
      </p:sp>
      <p:sp>
        <p:nvSpPr>
          <p:cNvPr id="13" name="Slide Number Placeholder 17"/>
          <p:cNvSpPr>
            <a:spLocks noGrp="1"/>
          </p:cNvSpPr>
          <p:nvPr>
            <p:ph type="sldNum" sz="quarter" idx="11"/>
          </p:nvPr>
        </p:nvSpPr>
        <p:spPr/>
        <p:txBody>
          <a:bodyPr/>
          <a:lstStyle>
            <a:lvl1pPr>
              <a:defRPr/>
            </a:lvl1pPr>
          </a:lstStyle>
          <a:p>
            <a:fld id="{C89037A6-4EA0-4197-94A1-A87DD0918D75}" type="slidenum">
              <a:rPr lang="en-US"/>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338434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D38BAFF6-64B9-4289-ADBC-38BE7372AC8D}" type="datetime1">
              <a:rPr lang="en-US"/>
              <a:pPr>
                <a:defRPr/>
              </a:pPr>
              <a:t>8/21/2015</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C7E9AFCD-5FDC-4339-967E-C94B8693C169}" type="slidenum">
              <a:rPr lang="en-US"/>
              <a:pPr/>
              <a:t>‹#›</a:t>
            </a:fld>
            <a:endParaRPr lang="en-US"/>
          </a:p>
        </p:txBody>
      </p:sp>
    </p:spTree>
    <p:extLst>
      <p:ext uri="{BB962C8B-B14F-4D97-AF65-F5344CB8AC3E}">
        <p14:creationId xmlns:p14="http://schemas.microsoft.com/office/powerpoint/2010/main" val="2006438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3"/>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3"/>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679C270-B1B2-4B7C-8F49-3A063C05078A}" type="datetime1">
              <a:rPr lang="en-US"/>
              <a:pPr>
                <a:defRPr/>
              </a:pPr>
              <a:t>8/21/2015</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E85C3D48-6A18-453B-938B-11D223DC7FBA}" type="slidenum">
              <a:rPr lang="en-US"/>
              <a:pPr/>
              <a:t>‹#›</a:t>
            </a:fld>
            <a:endParaRPr lang="en-US"/>
          </a:p>
        </p:txBody>
      </p:sp>
    </p:spTree>
    <p:extLst>
      <p:ext uri="{BB962C8B-B14F-4D97-AF65-F5344CB8AC3E}">
        <p14:creationId xmlns:p14="http://schemas.microsoft.com/office/powerpoint/2010/main" val="1592845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681" y="4499676"/>
              <a:ext cx="4295219"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8538" y="4319027"/>
              <a:ext cx="8280254" cy="1208092"/>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4014" y="4334834"/>
              <a:ext cx="8164231"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7164" y="4316769"/>
              <a:ext cx="4939265"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1" name="Date Placeholder 3"/>
          <p:cNvSpPr>
            <a:spLocks noGrp="1"/>
          </p:cNvSpPr>
          <p:nvPr>
            <p:ph type="dt" sz="half" idx="10"/>
          </p:nvPr>
        </p:nvSpPr>
        <p:spPr/>
        <p:txBody>
          <a:bodyPr/>
          <a:lstStyle>
            <a:lvl1pPr defTabSz="914400">
              <a:defRPr/>
            </a:lvl1pPr>
          </a:lstStyle>
          <a:p>
            <a:pPr>
              <a:defRPr/>
            </a:pPr>
            <a:fld id="{8055722F-0632-4924-B98E-CE5E3F19DC44}" type="datetimeFigureOut">
              <a:rPr lang="en-US"/>
              <a:pPr>
                <a:defRPr/>
              </a:pPr>
              <a:t>8/21/2015</a:t>
            </a:fld>
            <a:endParaRPr lang="en-US"/>
          </a:p>
        </p:txBody>
      </p:sp>
      <p:sp>
        <p:nvSpPr>
          <p:cNvPr id="12" name="Footer Placeholder 4"/>
          <p:cNvSpPr>
            <a:spLocks noGrp="1"/>
          </p:cNvSpPr>
          <p:nvPr>
            <p:ph type="ftr" sz="quarter" idx="11"/>
          </p:nvPr>
        </p:nvSpPr>
        <p:spPr/>
        <p:txBody>
          <a:bodyPr/>
          <a:lstStyle>
            <a:lvl1pPr defTabSz="914400">
              <a:defRPr/>
            </a:lvl1pPr>
          </a:lstStyle>
          <a:p>
            <a:pPr>
              <a:defRPr/>
            </a:pPr>
            <a:endParaRPr lang="en-US"/>
          </a:p>
        </p:txBody>
      </p:sp>
      <p:sp>
        <p:nvSpPr>
          <p:cNvPr id="13" name="Slide Number Placeholder 5"/>
          <p:cNvSpPr>
            <a:spLocks noGrp="1"/>
          </p:cNvSpPr>
          <p:nvPr>
            <p:ph type="sldNum" sz="quarter" idx="12"/>
          </p:nvPr>
        </p:nvSpPr>
        <p:spPr/>
        <p:txBody>
          <a:bodyPr/>
          <a:lstStyle>
            <a:lvl1pPr defTabSz="914400">
              <a:defRPr/>
            </a:lvl1pPr>
          </a:lstStyle>
          <a:p>
            <a:fld id="{E38E6AB2-F874-4426-A38C-2775B47CDF77}" type="slidenum">
              <a:rPr lang="en-US"/>
              <a:pPr/>
              <a:t>‹#›</a:t>
            </a:fld>
            <a:endParaRPr lang="en-US"/>
          </a:p>
        </p:txBody>
      </p:sp>
    </p:spTree>
    <p:extLst>
      <p:ext uri="{BB962C8B-B14F-4D97-AF65-F5344CB8AC3E}">
        <p14:creationId xmlns:p14="http://schemas.microsoft.com/office/powerpoint/2010/main" val="2544889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p:txBody>
          <a:bodyPr/>
          <a:lstStyle>
            <a:lvl1pPr defTabSz="914400">
              <a:defRPr/>
            </a:lvl1pPr>
          </a:lstStyle>
          <a:p>
            <a:pPr>
              <a:defRPr/>
            </a:pPr>
            <a:fld id="{86BADEC6-5975-432A-A06F-14B090D64540}" type="datetimeFigureOut">
              <a:rPr lang="en-US"/>
              <a:pPr>
                <a:defRPr/>
              </a:pPr>
              <a:t>8/21/2015</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fld id="{F08FF224-6A20-4B1B-846F-B96D755AD858}" type="slidenum">
              <a:rPr lang="en-US"/>
              <a:pPr/>
              <a:t>‹#›</a:t>
            </a:fld>
            <a:endParaRPr lang="en-US"/>
          </a:p>
        </p:txBody>
      </p:sp>
    </p:spTree>
    <p:extLst>
      <p:ext uri="{BB962C8B-B14F-4D97-AF65-F5344CB8AC3E}">
        <p14:creationId xmlns:p14="http://schemas.microsoft.com/office/powerpoint/2010/main" val="2970488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sp>
        <p:nvSpPr>
          <p:cNvPr id="5" name="Freeform 14"/>
          <p:cNvSpPr>
            <a:spLocks/>
          </p:cNvSpPr>
          <p:nvPr/>
        </p:nvSpPr>
        <p:spPr bwMode="hidden">
          <a:xfrm>
            <a:off x="6046788" y="4203700"/>
            <a:ext cx="2876550" cy="714375"/>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p:cNvSpPr>
            <a:spLocks/>
          </p:cNvSpPr>
          <p:nvPr/>
        </p:nvSpPr>
        <p:spPr bwMode="hidden">
          <a:xfrm>
            <a:off x="2619375" y="4075113"/>
            <a:ext cx="5545138" cy="850900"/>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p:cNvSpPr>
            <a:spLocks/>
          </p:cNvSpPr>
          <p:nvPr/>
        </p:nvSpPr>
        <p:spPr bwMode="hidden">
          <a:xfrm>
            <a:off x="2828925" y="4087813"/>
            <a:ext cx="5467350" cy="77470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p:cNvSpPr>
            <a:spLocks/>
          </p:cNvSpPr>
          <p:nvPr/>
        </p:nvSpPr>
        <p:spPr bwMode="hidden">
          <a:xfrm>
            <a:off x="5610225" y="4073525"/>
            <a:ext cx="3306763" cy="652463"/>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p:cNvSpPr>
            <a:spLocks/>
          </p:cNvSpPr>
          <p:nvPr/>
        </p:nvSpPr>
        <p:spPr bwMode="hidden">
          <a:xfrm>
            <a:off x="211138" y="4059238"/>
            <a:ext cx="8723312" cy="1328737"/>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defTabSz="914400">
              <a:defRPr/>
            </a:lvl1pPr>
          </a:lstStyle>
          <a:p>
            <a:pPr>
              <a:defRPr/>
            </a:pPr>
            <a:fld id="{3BFED649-63E7-4248-84BD-169DD4AE5817}" type="datetimeFigureOut">
              <a:rPr lang="en-US"/>
              <a:pPr>
                <a:defRPr/>
              </a:pPr>
              <a:t>8/21/2015</a:t>
            </a:fld>
            <a:endParaRPr lang="en-US"/>
          </a:p>
        </p:txBody>
      </p:sp>
      <p:sp>
        <p:nvSpPr>
          <p:cNvPr id="11" name="Footer Placeholder 4"/>
          <p:cNvSpPr>
            <a:spLocks noGrp="1"/>
          </p:cNvSpPr>
          <p:nvPr>
            <p:ph type="ftr" sz="quarter" idx="11"/>
          </p:nvPr>
        </p:nvSpPr>
        <p:spPr/>
        <p:txBody>
          <a:bodyPr/>
          <a:lstStyle>
            <a:lvl1pPr defTabSz="914400">
              <a:defRPr/>
            </a:lvl1pPr>
          </a:lstStyle>
          <a:p>
            <a:pPr>
              <a:defRPr/>
            </a:pPr>
            <a:endParaRPr lang="en-US"/>
          </a:p>
        </p:txBody>
      </p:sp>
      <p:sp>
        <p:nvSpPr>
          <p:cNvPr id="12" name="Slide Number Placeholder 5"/>
          <p:cNvSpPr>
            <a:spLocks noGrp="1"/>
          </p:cNvSpPr>
          <p:nvPr>
            <p:ph type="sldNum" sz="quarter" idx="12"/>
          </p:nvPr>
        </p:nvSpPr>
        <p:spPr/>
        <p:txBody>
          <a:bodyPr/>
          <a:lstStyle>
            <a:lvl1pPr defTabSz="914400">
              <a:defRPr/>
            </a:lvl1pPr>
          </a:lstStyle>
          <a:p>
            <a:fld id="{51025819-3E1B-4297-AC44-DD954AF47EF1}" type="slidenum">
              <a:rPr lang="en-US"/>
              <a:pPr/>
              <a:t>‹#›</a:t>
            </a:fld>
            <a:endParaRPr lang="en-US"/>
          </a:p>
        </p:txBody>
      </p:sp>
    </p:spTree>
    <p:extLst>
      <p:ext uri="{BB962C8B-B14F-4D97-AF65-F5344CB8AC3E}">
        <p14:creationId xmlns:p14="http://schemas.microsoft.com/office/powerpoint/2010/main" val="2921855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defTabSz="914400">
              <a:defRPr/>
            </a:lvl1pPr>
          </a:lstStyle>
          <a:p>
            <a:pPr>
              <a:defRPr/>
            </a:pPr>
            <a:fld id="{16B7F166-775D-4261-91A1-9369E5D71B0B}" type="datetimeFigureOut">
              <a:rPr lang="en-US"/>
              <a:pPr>
                <a:defRPr/>
              </a:pPr>
              <a:t>8/21/2015</a:t>
            </a:fld>
            <a:endParaRPr lang="en-US"/>
          </a:p>
        </p:txBody>
      </p:sp>
      <p:sp>
        <p:nvSpPr>
          <p:cNvPr id="6" name="Footer Placeholder 4"/>
          <p:cNvSpPr>
            <a:spLocks noGrp="1"/>
          </p:cNvSpPr>
          <p:nvPr>
            <p:ph type="ftr" sz="quarter" idx="16"/>
          </p:nvPr>
        </p:nvSpPr>
        <p:spPr/>
        <p:txBody>
          <a:bodyPr/>
          <a:lstStyle>
            <a:lvl1pPr defTabSz="914400">
              <a:defRPr/>
            </a:lvl1pPr>
          </a:lstStyle>
          <a:p>
            <a:pPr>
              <a:defRPr/>
            </a:pPr>
            <a:endParaRPr lang="en-US"/>
          </a:p>
        </p:txBody>
      </p:sp>
      <p:sp>
        <p:nvSpPr>
          <p:cNvPr id="7" name="Slide Number Placeholder 5"/>
          <p:cNvSpPr>
            <a:spLocks noGrp="1"/>
          </p:cNvSpPr>
          <p:nvPr>
            <p:ph type="sldNum" sz="quarter" idx="17"/>
          </p:nvPr>
        </p:nvSpPr>
        <p:spPr/>
        <p:txBody>
          <a:bodyPr/>
          <a:lstStyle>
            <a:lvl1pPr defTabSz="914400">
              <a:defRPr/>
            </a:lvl1pPr>
          </a:lstStyle>
          <a:p>
            <a:fld id="{7F118936-BB02-4A09-808D-3BCC6D34AED6}" type="slidenum">
              <a:rPr lang="en-US"/>
              <a:pPr/>
              <a:t>‹#›</a:t>
            </a:fld>
            <a:endParaRPr lang="en-US"/>
          </a:p>
        </p:txBody>
      </p:sp>
    </p:spTree>
    <p:extLst>
      <p:ext uri="{BB962C8B-B14F-4D97-AF65-F5344CB8AC3E}">
        <p14:creationId xmlns:p14="http://schemas.microsoft.com/office/powerpoint/2010/main" val="1614218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defTabSz="914400">
              <a:defRPr/>
            </a:lvl1pPr>
          </a:lstStyle>
          <a:p>
            <a:pPr>
              <a:defRPr/>
            </a:pPr>
            <a:fld id="{E9B86252-B54C-4795-904E-ECC919673283}" type="datetimeFigureOut">
              <a:rPr lang="en-US"/>
              <a:pPr>
                <a:defRPr/>
              </a:pPr>
              <a:t>8/21/2015</a:t>
            </a:fld>
            <a:endParaRPr lang="en-US"/>
          </a:p>
        </p:txBody>
      </p:sp>
      <p:sp>
        <p:nvSpPr>
          <p:cNvPr id="8" name="Footer Placeholder 4"/>
          <p:cNvSpPr>
            <a:spLocks noGrp="1"/>
          </p:cNvSpPr>
          <p:nvPr>
            <p:ph type="ftr" sz="quarter" idx="11"/>
          </p:nvPr>
        </p:nvSpPr>
        <p:spPr/>
        <p:txBody>
          <a:bodyPr/>
          <a:lstStyle>
            <a:lvl1pPr defTabSz="914400">
              <a:defRPr/>
            </a:lvl1pPr>
          </a:lstStyle>
          <a:p>
            <a:pPr>
              <a:defRPr/>
            </a:pPr>
            <a:endParaRPr lang="en-US"/>
          </a:p>
        </p:txBody>
      </p:sp>
      <p:sp>
        <p:nvSpPr>
          <p:cNvPr id="9" name="Slide Number Placeholder 5"/>
          <p:cNvSpPr>
            <a:spLocks noGrp="1"/>
          </p:cNvSpPr>
          <p:nvPr>
            <p:ph type="sldNum" sz="quarter" idx="12"/>
          </p:nvPr>
        </p:nvSpPr>
        <p:spPr/>
        <p:txBody>
          <a:bodyPr/>
          <a:lstStyle>
            <a:lvl1pPr defTabSz="914400">
              <a:defRPr/>
            </a:lvl1pPr>
          </a:lstStyle>
          <a:p>
            <a:fld id="{E15E3D47-10F7-4D5A-BCC5-D6B868A368D5}" type="slidenum">
              <a:rPr lang="en-US"/>
              <a:pPr/>
              <a:t>‹#›</a:t>
            </a:fld>
            <a:endParaRPr lang="en-US"/>
          </a:p>
        </p:txBody>
      </p:sp>
    </p:spTree>
    <p:extLst>
      <p:ext uri="{BB962C8B-B14F-4D97-AF65-F5344CB8AC3E}">
        <p14:creationId xmlns:p14="http://schemas.microsoft.com/office/powerpoint/2010/main" val="1853352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defTabSz="914400">
              <a:defRPr/>
            </a:lvl1pPr>
          </a:lstStyle>
          <a:p>
            <a:pPr>
              <a:defRPr/>
            </a:pPr>
            <a:fld id="{39C36228-C054-4728-8115-C0335D934EAD}" type="datetimeFigureOut">
              <a:rPr lang="en-US"/>
              <a:pPr>
                <a:defRPr/>
              </a:pPr>
              <a:t>8/21/2015</a:t>
            </a:fld>
            <a:endParaRPr lang="en-US"/>
          </a:p>
        </p:txBody>
      </p:sp>
      <p:sp>
        <p:nvSpPr>
          <p:cNvPr id="4" name="Footer Placeholder 4"/>
          <p:cNvSpPr>
            <a:spLocks noGrp="1"/>
          </p:cNvSpPr>
          <p:nvPr>
            <p:ph type="ftr" sz="quarter" idx="11"/>
          </p:nvPr>
        </p:nvSpPr>
        <p:spPr/>
        <p:txBody>
          <a:bodyPr/>
          <a:lstStyle>
            <a:lvl1pPr defTabSz="914400">
              <a:defRPr/>
            </a:lvl1pPr>
          </a:lstStyle>
          <a:p>
            <a:pPr>
              <a:defRPr/>
            </a:pPr>
            <a:endParaRPr lang="en-US"/>
          </a:p>
        </p:txBody>
      </p:sp>
      <p:sp>
        <p:nvSpPr>
          <p:cNvPr id="5" name="Slide Number Placeholder 5"/>
          <p:cNvSpPr>
            <a:spLocks noGrp="1"/>
          </p:cNvSpPr>
          <p:nvPr>
            <p:ph type="sldNum" sz="quarter" idx="12"/>
          </p:nvPr>
        </p:nvSpPr>
        <p:spPr/>
        <p:txBody>
          <a:bodyPr/>
          <a:lstStyle>
            <a:lvl1pPr defTabSz="914400">
              <a:defRPr/>
            </a:lvl1pPr>
          </a:lstStyle>
          <a:p>
            <a:fld id="{92F3AD67-8E0B-4E94-9CA4-3F261592712D}" type="slidenum">
              <a:rPr lang="en-US"/>
              <a:pPr/>
              <a:t>‹#›</a:t>
            </a:fld>
            <a:endParaRPr lang="en-US"/>
          </a:p>
        </p:txBody>
      </p:sp>
    </p:spTree>
    <p:extLst>
      <p:ext uri="{BB962C8B-B14F-4D97-AF65-F5344CB8AC3E}">
        <p14:creationId xmlns:p14="http://schemas.microsoft.com/office/powerpoint/2010/main" val="33092333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006" y="4499677"/>
              <a:ext cx="4295986"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hidden">
            <a:xfrm>
              <a:off x="-308667" y="4319028"/>
              <a:ext cx="8279020" cy="1208091"/>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p:cNvSpPr>
              <a:spLocks/>
            </p:cNvSpPr>
            <p:nvPr/>
          </p:nvSpPr>
          <p:spPr bwMode="hidden">
            <a:xfrm>
              <a:off x="4286" y="4334834"/>
              <a:ext cx="8165219"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p:cNvSpPr>
              <a:spLocks/>
            </p:cNvSpPr>
            <p:nvPr/>
          </p:nvSpPr>
          <p:spPr bwMode="hidden">
            <a:xfrm>
              <a:off x="4155651" y="4316769"/>
              <a:ext cx="4940859"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p:cNvSpPr>
            <a:spLocks noGrp="1"/>
          </p:cNvSpPr>
          <p:nvPr>
            <p:ph type="dt" sz="half" idx="10"/>
          </p:nvPr>
        </p:nvSpPr>
        <p:spPr/>
        <p:txBody>
          <a:bodyPr/>
          <a:lstStyle>
            <a:lvl1pPr defTabSz="914400">
              <a:defRPr/>
            </a:lvl1pPr>
          </a:lstStyle>
          <a:p>
            <a:pPr>
              <a:defRPr/>
            </a:pPr>
            <a:fld id="{CB816374-CC4B-4A39-A7F6-18E29391E403}" type="datetimeFigureOut">
              <a:rPr lang="en-US"/>
              <a:pPr>
                <a:defRPr/>
              </a:pPr>
              <a:t>8/21/2015</a:t>
            </a:fld>
            <a:endParaRPr lang="en-US"/>
          </a:p>
        </p:txBody>
      </p:sp>
      <p:sp>
        <p:nvSpPr>
          <p:cNvPr id="10" name="Footer Placeholder 2"/>
          <p:cNvSpPr>
            <a:spLocks noGrp="1"/>
          </p:cNvSpPr>
          <p:nvPr>
            <p:ph type="ftr" sz="quarter" idx="11"/>
          </p:nvPr>
        </p:nvSpPr>
        <p:spPr/>
        <p:txBody>
          <a:bodyPr/>
          <a:lstStyle>
            <a:lvl1pPr defTabSz="914400">
              <a:defRPr/>
            </a:lvl1pPr>
          </a:lstStyle>
          <a:p>
            <a:pPr>
              <a:defRPr/>
            </a:pPr>
            <a:endParaRPr lang="en-US"/>
          </a:p>
        </p:txBody>
      </p:sp>
      <p:sp>
        <p:nvSpPr>
          <p:cNvPr id="11" name="Slide Number Placeholder 3"/>
          <p:cNvSpPr>
            <a:spLocks noGrp="1"/>
          </p:cNvSpPr>
          <p:nvPr>
            <p:ph type="sldNum" sz="quarter" idx="12"/>
          </p:nvPr>
        </p:nvSpPr>
        <p:spPr/>
        <p:txBody>
          <a:bodyPr/>
          <a:lstStyle>
            <a:lvl1pPr defTabSz="914400">
              <a:defRPr/>
            </a:lvl1pPr>
          </a:lstStyle>
          <a:p>
            <a:fld id="{FD669673-A9A3-4DB8-A4B2-4B027F664CB5}" type="slidenum">
              <a:rPr lang="en-US"/>
              <a:pPr/>
              <a:t>‹#›</a:t>
            </a:fld>
            <a:endParaRPr lang="en-US"/>
          </a:p>
        </p:txBody>
      </p:sp>
    </p:spTree>
    <p:extLst>
      <p:ext uri="{BB962C8B-B14F-4D97-AF65-F5344CB8AC3E}">
        <p14:creationId xmlns:p14="http://schemas.microsoft.com/office/powerpoint/2010/main" val="8104896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681" y="4501687"/>
              <a:ext cx="4295219" cy="101494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8538" y="4318998"/>
              <a:ext cx="8280254" cy="1208906"/>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4014" y="4334786"/>
              <a:ext cx="8164231" cy="1102902"/>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7164" y="4316742"/>
              <a:ext cx="4939265" cy="926979"/>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4"/>
          <p:cNvSpPr>
            <a:spLocks noGrp="1"/>
          </p:cNvSpPr>
          <p:nvPr>
            <p:ph type="dt" sz="half" idx="10"/>
          </p:nvPr>
        </p:nvSpPr>
        <p:spPr/>
        <p:txBody>
          <a:bodyPr/>
          <a:lstStyle>
            <a:lvl1pPr defTabSz="914400">
              <a:defRPr/>
            </a:lvl1pPr>
          </a:lstStyle>
          <a:p>
            <a:pPr>
              <a:defRPr/>
            </a:pPr>
            <a:fld id="{55FAE5CF-A376-4086-87AD-EB3CAAAFD7BB}" type="datetimeFigureOut">
              <a:rPr lang="en-US"/>
              <a:pPr>
                <a:defRPr/>
              </a:pPr>
              <a:t>8/21/2015</a:t>
            </a:fld>
            <a:endParaRPr lang="en-US"/>
          </a:p>
        </p:txBody>
      </p:sp>
      <p:sp>
        <p:nvSpPr>
          <p:cNvPr id="13" name="Footer Placeholder 5"/>
          <p:cNvSpPr>
            <a:spLocks noGrp="1"/>
          </p:cNvSpPr>
          <p:nvPr>
            <p:ph type="ftr" sz="quarter" idx="11"/>
          </p:nvPr>
        </p:nvSpPr>
        <p:spPr/>
        <p:txBody>
          <a:bodyPr/>
          <a:lstStyle>
            <a:lvl1pPr defTabSz="914400">
              <a:defRPr/>
            </a:lvl1pPr>
          </a:lstStyle>
          <a:p>
            <a:pPr>
              <a:defRPr/>
            </a:pPr>
            <a:endParaRPr lang="en-US"/>
          </a:p>
        </p:txBody>
      </p:sp>
      <p:sp>
        <p:nvSpPr>
          <p:cNvPr id="14" name="Slide Number Placeholder 6"/>
          <p:cNvSpPr>
            <a:spLocks noGrp="1"/>
          </p:cNvSpPr>
          <p:nvPr>
            <p:ph type="sldNum" sz="quarter" idx="12"/>
          </p:nvPr>
        </p:nvSpPr>
        <p:spPr/>
        <p:txBody>
          <a:bodyPr/>
          <a:lstStyle>
            <a:lvl1pPr defTabSz="914400">
              <a:defRPr/>
            </a:lvl1pPr>
          </a:lstStyle>
          <a:p>
            <a:fld id="{B2E66A30-C95A-4988-A750-361664710792}" type="slidenum">
              <a:rPr lang="en-US"/>
              <a:pPr/>
              <a:t>‹#›</a:t>
            </a:fld>
            <a:endParaRPr lang="en-US"/>
          </a:p>
        </p:txBody>
      </p:sp>
    </p:spTree>
    <p:extLst>
      <p:ext uri="{BB962C8B-B14F-4D97-AF65-F5344CB8AC3E}">
        <p14:creationId xmlns:p14="http://schemas.microsoft.com/office/powerpoint/2010/main" val="10891758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681" y="4499676"/>
              <a:ext cx="4295219"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8538" y="4319027"/>
              <a:ext cx="8280254" cy="1208092"/>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4014" y="4334834"/>
              <a:ext cx="8164231"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7164" y="4316769"/>
              <a:ext cx="4939265"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12" name="Date Placeholder 4"/>
          <p:cNvSpPr>
            <a:spLocks noGrp="1"/>
          </p:cNvSpPr>
          <p:nvPr>
            <p:ph type="dt" sz="half" idx="10"/>
          </p:nvPr>
        </p:nvSpPr>
        <p:spPr/>
        <p:txBody>
          <a:bodyPr/>
          <a:lstStyle>
            <a:lvl1pPr defTabSz="914400">
              <a:defRPr/>
            </a:lvl1pPr>
          </a:lstStyle>
          <a:p>
            <a:pPr>
              <a:defRPr/>
            </a:pPr>
            <a:fld id="{A991F5DE-D2E2-4FB1-890B-8E77DB42C731}" type="datetimeFigureOut">
              <a:rPr lang="en-US"/>
              <a:pPr>
                <a:defRPr/>
              </a:pPr>
              <a:t>8/21/2015</a:t>
            </a:fld>
            <a:endParaRPr lang="en-US"/>
          </a:p>
        </p:txBody>
      </p:sp>
      <p:sp>
        <p:nvSpPr>
          <p:cNvPr id="13" name="Footer Placeholder 5"/>
          <p:cNvSpPr>
            <a:spLocks noGrp="1"/>
          </p:cNvSpPr>
          <p:nvPr>
            <p:ph type="ftr" sz="quarter" idx="11"/>
          </p:nvPr>
        </p:nvSpPr>
        <p:spPr/>
        <p:txBody>
          <a:bodyPr/>
          <a:lstStyle>
            <a:lvl1pPr defTabSz="914400">
              <a:defRPr/>
            </a:lvl1pPr>
          </a:lstStyle>
          <a:p>
            <a:pPr>
              <a:defRPr/>
            </a:pPr>
            <a:endParaRPr lang="en-US"/>
          </a:p>
        </p:txBody>
      </p:sp>
      <p:sp>
        <p:nvSpPr>
          <p:cNvPr id="14" name="Slide Number Placeholder 6"/>
          <p:cNvSpPr>
            <a:spLocks noGrp="1"/>
          </p:cNvSpPr>
          <p:nvPr>
            <p:ph type="sldNum" sz="quarter" idx="12"/>
          </p:nvPr>
        </p:nvSpPr>
        <p:spPr/>
        <p:txBody>
          <a:bodyPr/>
          <a:lstStyle>
            <a:lvl1pPr defTabSz="914400">
              <a:defRPr/>
            </a:lvl1pPr>
          </a:lstStyle>
          <a:p>
            <a:fld id="{A557C119-2FAE-4CE3-BDC7-62A05F7B62CD}" type="slidenum">
              <a:rPr lang="en-US"/>
              <a:pPr/>
              <a:t>‹#›</a:t>
            </a:fld>
            <a:endParaRPr lang="en-US"/>
          </a:p>
        </p:txBody>
      </p:sp>
    </p:spTree>
    <p:extLst>
      <p:ext uri="{BB962C8B-B14F-4D97-AF65-F5344CB8AC3E}">
        <p14:creationId xmlns:p14="http://schemas.microsoft.com/office/powerpoint/2010/main" val="16614569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a:defRPr/>
            </a:lvl1pPr>
          </a:lstStyle>
          <a:p>
            <a:pPr>
              <a:defRPr/>
            </a:pPr>
            <a:fld id="{76BE2735-92C4-416A-A1BC-27D7707BB9E8}" type="datetimeFigureOut">
              <a:rPr lang="en-US"/>
              <a:pPr>
                <a:defRPr/>
              </a:pPr>
              <a:t>8/21/2015</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fld id="{83211A41-AD0B-4BEE-B472-1D10AA876973}" type="slidenum">
              <a:rPr lang="en-US"/>
              <a:pPr/>
              <a:t>‹#›</a:t>
            </a:fld>
            <a:endParaRPr lang="en-US"/>
          </a:p>
        </p:txBody>
      </p:sp>
    </p:spTree>
    <p:extLst>
      <p:ext uri="{BB962C8B-B14F-4D97-AF65-F5344CB8AC3E}">
        <p14:creationId xmlns:p14="http://schemas.microsoft.com/office/powerpoint/2010/main" val="2158135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3"/>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681" y="4501687"/>
              <a:ext cx="4295219" cy="101494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8538" y="4318998"/>
              <a:ext cx="8280254" cy="1208906"/>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4014" y="4334786"/>
              <a:ext cx="8164231" cy="1102902"/>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7164" y="4316742"/>
              <a:ext cx="4939265" cy="926979"/>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3"/>
          <p:cNvSpPr>
            <a:spLocks noGrp="1"/>
          </p:cNvSpPr>
          <p:nvPr>
            <p:ph type="dt" sz="half" idx="10"/>
          </p:nvPr>
        </p:nvSpPr>
        <p:spPr/>
        <p:txBody>
          <a:bodyPr/>
          <a:lstStyle>
            <a:lvl1pPr defTabSz="914400">
              <a:defRPr/>
            </a:lvl1pPr>
          </a:lstStyle>
          <a:p>
            <a:pPr>
              <a:defRPr/>
            </a:pPr>
            <a:fld id="{206458DB-44B2-4F81-82C9-954EABC862A2}" type="datetimeFigureOut">
              <a:rPr lang="en-US"/>
              <a:pPr>
                <a:defRPr/>
              </a:pPr>
              <a:t>8/21/2015</a:t>
            </a:fld>
            <a:endParaRPr lang="en-US"/>
          </a:p>
        </p:txBody>
      </p:sp>
      <p:sp>
        <p:nvSpPr>
          <p:cNvPr id="12" name="Footer Placeholder 4"/>
          <p:cNvSpPr>
            <a:spLocks noGrp="1"/>
          </p:cNvSpPr>
          <p:nvPr>
            <p:ph type="ftr" sz="quarter" idx="11"/>
          </p:nvPr>
        </p:nvSpPr>
        <p:spPr/>
        <p:txBody>
          <a:bodyPr/>
          <a:lstStyle>
            <a:lvl1pPr defTabSz="914400">
              <a:defRPr/>
            </a:lvl1pPr>
          </a:lstStyle>
          <a:p>
            <a:pPr>
              <a:defRPr/>
            </a:pPr>
            <a:endParaRPr lang="en-US"/>
          </a:p>
        </p:txBody>
      </p:sp>
      <p:sp>
        <p:nvSpPr>
          <p:cNvPr id="13" name="Slide Number Placeholder 5"/>
          <p:cNvSpPr>
            <a:spLocks noGrp="1"/>
          </p:cNvSpPr>
          <p:nvPr>
            <p:ph type="sldNum" sz="quarter" idx="12"/>
          </p:nvPr>
        </p:nvSpPr>
        <p:spPr/>
        <p:txBody>
          <a:bodyPr/>
          <a:lstStyle>
            <a:lvl1pPr defTabSz="914400">
              <a:defRPr/>
            </a:lvl1pPr>
          </a:lstStyle>
          <a:p>
            <a:fld id="{CF2F57B2-FAC9-4EC8-94E4-38456D2A4DF0}" type="slidenum">
              <a:rPr lang="en-US"/>
              <a:pPr/>
              <a:t>‹#›</a:t>
            </a:fld>
            <a:endParaRPr lang="en-US"/>
          </a:p>
        </p:txBody>
      </p:sp>
    </p:spTree>
    <p:extLst>
      <p:ext uri="{BB962C8B-B14F-4D97-AF65-F5344CB8AC3E}">
        <p14:creationId xmlns:p14="http://schemas.microsoft.com/office/powerpoint/2010/main" val="2175471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8DAE08DB-7749-40C6-A59A-7AB6D579F41D}" type="datetime1">
              <a:rPr lang="en-US"/>
              <a:pPr>
                <a:defRPr/>
              </a:pPr>
              <a:t>8/21/2015</a:t>
            </a:fld>
            <a:endParaRPr lang="en-US"/>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sz="1400" b="1">
                <a:solidFill>
                  <a:srgbClr val="FFFFFF"/>
                </a:solidFill>
                <a:latin typeface="Century Schoolbook" panose="02040604050505020304" pitchFamily="18" charset="0"/>
              </a:defRPr>
            </a:lvl1pPr>
          </a:lstStyle>
          <a:p>
            <a:fld id="{C537960F-440A-448F-BA9D-63B9DB5EEE8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7312" r:id="rId1"/>
    <p:sldLayoutId id="2147487313" r:id="rId2"/>
    <p:sldLayoutId id="2147487314" r:id="rId3"/>
    <p:sldLayoutId id="2147487285" r:id="rId4"/>
    <p:sldLayoutId id="2147487286" r:id="rId5"/>
    <p:sldLayoutId id="2147487315" r:id="rId6"/>
    <p:sldLayoutId id="2147487287" r:id="rId7"/>
    <p:sldLayoutId id="2147487316" r:id="rId8"/>
    <p:sldLayoutId id="2147487317" r:id="rId9"/>
    <p:sldLayoutId id="2147487288" r:id="rId10"/>
    <p:sldLayoutId id="2147487289" r:id="rId11"/>
  </p:sldLayoutIdLst>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123" name="Group 15"/>
          <p:cNvGrpSpPr>
            <a:grpSpLocks noChangeAspect="1"/>
          </p:cNvGrpSpPr>
          <p:nvPr/>
        </p:nvGrpSpPr>
        <p:grpSpPr bwMode="auto">
          <a:xfrm>
            <a:off x="211138" y="1679575"/>
            <a:ext cx="8723312" cy="1330325"/>
            <a:chOff x="-3905251" y="4294188"/>
            <a:chExt cx="13027839" cy="1892300"/>
          </a:xfrm>
        </p:grpSpPr>
        <p:sp>
          <p:nvSpPr>
            <p:cNvPr id="5129" name="Freeform 14"/>
            <p:cNvSpPr>
              <a:spLocks/>
            </p:cNvSpPr>
            <p:nvPr/>
          </p:nvSpPr>
          <p:spPr bwMode="hidden">
            <a:xfrm>
              <a:off x="4810006" y="4499677"/>
              <a:ext cx="4295986"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30" name="Freeform 18"/>
            <p:cNvSpPr>
              <a:spLocks/>
            </p:cNvSpPr>
            <p:nvPr/>
          </p:nvSpPr>
          <p:spPr bwMode="hidden">
            <a:xfrm>
              <a:off x="-308667" y="4319028"/>
              <a:ext cx="8279020" cy="1208091"/>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31" name="Freeform 22"/>
            <p:cNvSpPr>
              <a:spLocks/>
            </p:cNvSpPr>
            <p:nvPr/>
          </p:nvSpPr>
          <p:spPr bwMode="hidden">
            <a:xfrm>
              <a:off x="4286" y="4334834"/>
              <a:ext cx="8165219"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32" name="Freeform 26"/>
            <p:cNvSpPr>
              <a:spLocks/>
            </p:cNvSpPr>
            <p:nvPr/>
          </p:nvSpPr>
          <p:spPr bwMode="hidden">
            <a:xfrm>
              <a:off x="4155651" y="4316769"/>
              <a:ext cx="4940859"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5133" name="Freeform 10"/>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24"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defTabSz="457200">
              <a:defRPr sz="1000">
                <a:solidFill>
                  <a:srgbClr val="073E87"/>
                </a:solidFill>
                <a:latin typeface="Arial" pitchFamily="34" charset="0"/>
                <a:cs typeface="+mn-cs"/>
              </a:defRPr>
            </a:lvl1pPr>
          </a:lstStyle>
          <a:p>
            <a:pPr>
              <a:defRPr/>
            </a:pPr>
            <a:fld id="{9B59FA70-9814-444B-BEC3-9E3C14675358}" type="datetimeFigureOut">
              <a:rPr lang="en-US"/>
              <a:pPr>
                <a:defRPr/>
              </a:pPr>
              <a:t>8/21/2015</a:t>
            </a:fld>
            <a:endParaRPr lang="en-US"/>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defTabSz="457200">
              <a:defRPr sz="1000">
                <a:solidFill>
                  <a:srgbClr val="073E87"/>
                </a:solidFill>
                <a:latin typeface="Arial" pitchFamily="34" charset="0"/>
                <a:cs typeface="+mn-cs"/>
              </a:defRPr>
            </a:lvl1pPr>
          </a:lstStyle>
          <a:p>
            <a:pPr>
              <a:defRPr/>
            </a:pPr>
            <a:endParaRPr lang="en-US"/>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defTabSz="457200">
              <a:defRPr sz="1000">
                <a:solidFill>
                  <a:srgbClr val="073E87"/>
                </a:solidFill>
              </a:defRPr>
            </a:lvl1pPr>
          </a:lstStyle>
          <a:p>
            <a:fld id="{82EC0942-7812-45E8-9821-51ABF190C03F}" type="slidenum">
              <a:rPr lang="en-US"/>
              <a:pPr/>
              <a:t>‹#›</a:t>
            </a:fld>
            <a:endParaRPr lang="en-US"/>
          </a:p>
        </p:txBody>
      </p:sp>
      <p:sp>
        <p:nvSpPr>
          <p:cNvPr id="5128"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7332" r:id="rId1"/>
    <p:sldLayoutId id="2147487333" r:id="rId2"/>
    <p:sldLayoutId id="2147487334" r:id="rId3"/>
    <p:sldLayoutId id="2147487335" r:id="rId4"/>
    <p:sldLayoutId id="2147487336" r:id="rId5"/>
    <p:sldLayoutId id="2147487337" r:id="rId6"/>
    <p:sldLayoutId id="2147487338" r:id="rId7"/>
    <p:sldLayoutId id="2147487339" r:id="rId8"/>
    <p:sldLayoutId id="2147487340" r:id="rId9"/>
    <p:sldLayoutId id="2147487341" r:id="rId10"/>
    <p:sldLayoutId id="2147487342" r:id="rId11"/>
  </p:sldLayoutIdLst>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Layout" Target="../diagrams/layout2.xml"/><Relationship Id="rId7" Type="http://schemas.openxmlformats.org/officeDocument/2006/relationships/hyperlink" Target="http://www.google.com.vn/url?sa=i&amp;rct=j&amp;q=&amp;esrc=s&amp;frm=1&amp;source=images&amp;cd=&amp;cad=rja&amp;docid=Q3CLGYGyzmKGuM&amp;tbnid=Z8vBinqwQwKe8M:&amp;ved=0CAUQjRw&amp;url=http://careerbuilder.vn/vi/cam-nang/nhung-cong-viec-khong-gay-buon-chan.35A50F74.html&amp;ei=mHw_UtugPMftiAez2IHADA&amp;bvm=bv.52434380,d.aGc&amp;psig=AFQjCNFh_yGQ1CiMIKTyYwhj4VFNl4QOnQ&amp;ust=1379978746759117" TargetMode="Externa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F1529F0-AE22-40D7-BF3A-D12495660886}" type="slidenum">
              <a:rPr lang="en-US">
                <a:solidFill>
                  <a:srgbClr val="FFFFFF"/>
                </a:solidFill>
                <a:latin typeface="Century Schoolbook" panose="02040604050505020304" pitchFamily="18" charset="0"/>
              </a:rPr>
              <a:pPr eaLnBrk="1" hangingPunct="1"/>
              <a:t>1</a:t>
            </a:fld>
            <a:endParaRPr lang="en-US">
              <a:solidFill>
                <a:srgbClr val="FFFFFF"/>
              </a:solidFill>
              <a:latin typeface="Century Schoolbook" panose="02040604050505020304" pitchFamily="18" charset="0"/>
            </a:endParaRPr>
          </a:p>
        </p:txBody>
      </p:sp>
      <p:pic>
        <p:nvPicPr>
          <p:cNvPr id="92164"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228600"/>
            <a:ext cx="9144000" cy="548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4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CHUYÊN ĐỀ </a:t>
            </a:r>
            <a:endParaRPr lang="en-US" sz="4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pPr algn="ctr">
              <a:lnSpc>
                <a:spcPct val="150000"/>
              </a:lnSpc>
              <a:defRPr/>
            </a:pPr>
            <a:r>
              <a:rPr lang="en-US" sz="4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MỘT </a:t>
            </a:r>
            <a:r>
              <a:rPr lang="en-US" sz="4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SỐ VẤN ĐỀ TÂM LÝ LỨA TUỔI HỌC SINH TRUNG HỌC VÀ PHƯƠNG PHÁP GIÁO DỤC</a:t>
            </a:r>
          </a:p>
        </p:txBody>
      </p:sp>
    </p:spTree>
  </p:cSld>
  <p:clrMapOvr>
    <a:masterClrMapping/>
  </p:clrMapOvr>
  <p:transition>
    <p:wipe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3"/>
          </a:xfrm>
        </p:spPr>
        <p:txBody>
          <a:bodyPr rtlCol="0"/>
          <a:lstStyle/>
          <a:p>
            <a:pPr algn="ctr" eaLnBrk="1" fontAlgn="auto" hangingPunct="1">
              <a:spcAft>
                <a:spcPts val="0"/>
              </a:spcAft>
              <a:defRPr/>
            </a:pPr>
            <a:r>
              <a:rPr lang="en-US" b="1" dirty="0" smtClean="0">
                <a:latin typeface="Times New Roman" pitchFamily="18" charset="0"/>
                <a:cs typeface="Times New Roman" pitchFamily="18" charset="0"/>
              </a:rPr>
              <a:t>MỤC TIÊU</a:t>
            </a:r>
          </a:p>
        </p:txBody>
      </p:sp>
      <p:sp>
        <p:nvSpPr>
          <p:cNvPr id="3" name="Content Placeholder 2"/>
          <p:cNvSpPr>
            <a:spLocks noGrp="1"/>
          </p:cNvSpPr>
          <p:nvPr>
            <p:ph idx="1"/>
          </p:nvPr>
        </p:nvSpPr>
        <p:spPr>
          <a:xfrm>
            <a:off x="0" y="762000"/>
            <a:ext cx="9144000" cy="6096000"/>
          </a:xfrm>
        </p:spPr>
        <p:txBody>
          <a:bodyPr rtlCol="0">
            <a:normAutofit/>
          </a:bodyPr>
          <a:lstStyle/>
          <a:p>
            <a:pPr marL="0" indent="0" eaLnBrk="1" fontAlgn="auto" hangingPunct="1">
              <a:spcAft>
                <a:spcPts val="0"/>
              </a:spcAft>
              <a:buFont typeface="Arial" pitchFamily="34" charset="0"/>
              <a:buNone/>
              <a:defRPr/>
            </a:pPr>
            <a:r>
              <a:rPr lang="vi-VN" b="1" dirty="0" smtClean="0">
                <a:latin typeface="+mj-lt"/>
              </a:rPr>
              <a:t>1. Về kiến thức</a:t>
            </a:r>
          </a:p>
          <a:p>
            <a:pPr eaLnBrk="1" fontAlgn="auto" hangingPunct="1">
              <a:spcAft>
                <a:spcPts val="0"/>
              </a:spcAft>
              <a:buFont typeface="Wingdings" panose="05000000000000000000" pitchFamily="2" charset="2"/>
              <a:buChar char="§"/>
              <a:defRPr/>
            </a:pPr>
            <a:r>
              <a:rPr lang="vi-VN" dirty="0" smtClean="0">
                <a:latin typeface="+mj-lt"/>
              </a:rPr>
              <a:t>  </a:t>
            </a:r>
            <a:r>
              <a:rPr lang="en-US" dirty="0" err="1" smtClean="0">
                <a:latin typeface="Times New Roman" pitchFamily="18" charset="0"/>
                <a:cs typeface="Times New Roman" pitchFamily="18" charset="0"/>
              </a:rPr>
              <a:t>Phân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vi-VN" dirty="0" smtClean="0">
                <a:cs typeface="Times New Roman" pitchFamily="18" charset="0"/>
              </a:rPr>
              <a:t> </a:t>
            </a:r>
            <a:r>
              <a:rPr lang="vi-VN" dirty="0" smtClean="0">
                <a:latin typeface="+mj-lt"/>
              </a:rPr>
              <a:t>đặc điểm tâm lý lứa tuổi học sinh</a:t>
            </a:r>
            <a:r>
              <a:rPr lang="en-US" dirty="0" smtClean="0">
                <a:latin typeface="+mj-lt"/>
              </a:rPr>
              <a:t> </a:t>
            </a:r>
            <a:r>
              <a:rPr lang="vi-VN" dirty="0" smtClean="0">
                <a:latin typeface="+mj-lt"/>
              </a:rPr>
              <a:t>trung học</a:t>
            </a:r>
            <a:r>
              <a:rPr lang="en-US" dirty="0" smtClean="0">
                <a:latin typeface="+mj-lt"/>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những</a:t>
            </a:r>
            <a:r>
              <a:rPr lang="en-US" dirty="0" smtClean="0">
                <a:latin typeface="+mj-lt"/>
              </a:rPr>
              <a:t> </a:t>
            </a:r>
            <a:r>
              <a:rPr lang="vi-VN" dirty="0" smtClean="0"/>
              <a:t>vấn </a:t>
            </a:r>
            <a:r>
              <a:rPr lang="vi-VN" dirty="0"/>
              <a:t>đề cơ bản về lý luận giáo dục</a:t>
            </a:r>
            <a:r>
              <a:rPr lang="vi-VN" dirty="0" smtClean="0">
                <a:latin typeface="+mj-lt"/>
              </a:rPr>
              <a:t> làm cơ sở khoa học cho công tác giáo dục học sinh của giáo viên chủ nhiệm lớp</a:t>
            </a:r>
            <a:r>
              <a:rPr lang="en-US" dirty="0" smtClean="0">
                <a:latin typeface="+mj-lt"/>
              </a:rPr>
              <a:t>.</a:t>
            </a:r>
            <a:endParaRPr lang="vi-VN" dirty="0" smtClean="0">
              <a:latin typeface="+mj-lt"/>
            </a:endParaRPr>
          </a:p>
          <a:p>
            <a:pPr marL="0" indent="0" eaLnBrk="1" fontAlgn="auto" hangingPunct="1">
              <a:spcAft>
                <a:spcPts val="0"/>
              </a:spcAft>
              <a:buFont typeface="Arial" pitchFamily="34" charset="0"/>
              <a:buNone/>
              <a:defRPr/>
            </a:pPr>
            <a:r>
              <a:rPr lang="vi-VN" b="1" dirty="0" smtClean="0">
                <a:latin typeface="+mj-lt"/>
              </a:rPr>
              <a:t>2. Về kỹ năng</a:t>
            </a:r>
          </a:p>
          <a:p>
            <a:pPr eaLnBrk="1" fontAlgn="auto" hangingPunct="1">
              <a:spcAft>
                <a:spcPts val="0"/>
              </a:spcAft>
              <a:buFont typeface="Wingdings" panose="05000000000000000000" pitchFamily="2" charset="2"/>
              <a:buChar char="§"/>
              <a:defRPr/>
            </a:pPr>
            <a:r>
              <a:rPr lang="vi-VN" dirty="0" smtClean="0">
                <a:latin typeface="+mj-lt"/>
              </a:rPr>
              <a:t>  Có khả năng vận dụng hiệu quả và sáng tạo lý luận vào thực tiễn giáo dục học sinh lớp chủ nhiệm.</a:t>
            </a:r>
          </a:p>
          <a:p>
            <a:pPr marL="0" indent="0" eaLnBrk="1" fontAlgn="auto" hangingPunct="1">
              <a:spcAft>
                <a:spcPts val="0"/>
              </a:spcAft>
              <a:buFont typeface="Arial" pitchFamily="34" charset="0"/>
              <a:buNone/>
              <a:defRPr/>
            </a:pPr>
            <a:r>
              <a:rPr lang="vi-VN" b="1" dirty="0" smtClean="0">
                <a:latin typeface="+mj-lt"/>
              </a:rPr>
              <a:t>3. Về thái độ</a:t>
            </a:r>
          </a:p>
          <a:p>
            <a:pPr eaLnBrk="1" fontAlgn="auto" hangingPunct="1">
              <a:spcAft>
                <a:spcPts val="0"/>
              </a:spcAft>
              <a:buFont typeface="Wingdings" panose="05000000000000000000" pitchFamily="2" charset="2"/>
              <a:buChar char="§"/>
              <a:defRPr/>
            </a:pPr>
            <a:r>
              <a:rPr lang="vi-VN" dirty="0" smtClean="0">
                <a:latin typeface="+mj-lt"/>
              </a:rPr>
              <a:t>  Xác định đúng vai trò, trách nhiệm của người giáo viên chủ nhiệm trong việc giáo dục học sinh. Từ đó trau dồi và hoàn thiện những</a:t>
            </a:r>
            <a:r>
              <a:rPr lang="en-US" dirty="0" smtClean="0">
                <a:latin typeface="+mj-lt"/>
              </a:rPr>
              <a:t> </a:t>
            </a:r>
            <a:r>
              <a:rPr lang="vi-VN" dirty="0" smtClean="0">
                <a:latin typeface="+mj-lt"/>
              </a:rPr>
              <a:t>phẩm chất cần thiết để hoàn thành nhiệm vụ được giao.</a:t>
            </a:r>
          </a:p>
          <a:p>
            <a:pPr marL="0" indent="0" eaLnBrk="1" fontAlgn="auto" hangingPunct="1">
              <a:spcAft>
                <a:spcPts val="0"/>
              </a:spcAft>
              <a:buFont typeface="Arial" pitchFamily="34" charset="0"/>
              <a:buNone/>
              <a:defRPr/>
            </a:pPr>
            <a:endParaRPr lang="en-US"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AutoShape 2"/>
          <p:cNvSpPr>
            <a:spLocks noChangeArrowheads="1"/>
          </p:cNvSpPr>
          <p:nvPr/>
        </p:nvSpPr>
        <p:spPr bwMode="auto">
          <a:xfrm>
            <a:off x="0" y="0"/>
            <a:ext cx="9144000" cy="6858000"/>
          </a:xfrm>
          <a:prstGeom prst="verticalScroll">
            <a:avLst>
              <a:gd name="adj" fmla="val 12500"/>
            </a:avLst>
          </a:prstGeom>
          <a:noFill/>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defRPr/>
            </a:pPr>
            <a:endParaRPr lang="en-US"/>
          </a:p>
        </p:txBody>
      </p:sp>
      <p:sp>
        <p:nvSpPr>
          <p:cNvPr id="5123" name="Text Box 3"/>
          <p:cNvSpPr txBox="1">
            <a:spLocks noChangeArrowheads="1"/>
          </p:cNvSpPr>
          <p:nvPr/>
        </p:nvSpPr>
        <p:spPr bwMode="auto">
          <a:xfrm>
            <a:off x="838200" y="1219200"/>
            <a:ext cx="7772400" cy="3139321"/>
          </a:xfrm>
          <a:prstGeom prst="rect">
            <a:avLst/>
          </a:prstGeom>
          <a:noFill/>
          <a:ln w="9525">
            <a:noFill/>
            <a:miter lim="800000"/>
            <a:headEnd/>
            <a:tailEnd/>
          </a:ln>
        </p:spPr>
        <p:txBody>
          <a:bodyPr>
            <a:spAutoFit/>
          </a:bodyPr>
          <a:lstStyle/>
          <a:p>
            <a:pPr algn="ctr">
              <a:lnSpc>
                <a:spcPct val="200000"/>
              </a:lnSpc>
              <a:defRPr/>
            </a:pPr>
            <a:r>
              <a:rPr lang="en-US" sz="3300" b="1" cap="all" dirty="0" smtClean="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MỘT </a:t>
            </a: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SỐ VẤN ĐỀ </a:t>
            </a:r>
          </a:p>
          <a:p>
            <a:pPr algn="ctr">
              <a:lnSpc>
                <a:spcPct val="200000"/>
              </a:lnSpc>
              <a:defRPr/>
            </a:pP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TÂM LÝ HỌC LỨA TUỔI </a:t>
            </a:r>
          </a:p>
          <a:p>
            <a:pPr>
              <a:lnSpc>
                <a:spcPct val="200000"/>
              </a:lnSpc>
              <a:defRPr/>
            </a:pP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HỌC SINH TRUNG HỌC PHỔ THÔNG</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up)">
                                      <p:cBhvr>
                                        <p:cTn id="7" dur="500"/>
                                        <p:tgtEl>
                                          <p:spTgt spid="51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nodeType="clickEffect">
                                  <p:stCondLst>
                                    <p:cond delay="0"/>
                                  </p:stCondLst>
                                  <p:iterate type="wd">
                                    <p:tmPct val="100000"/>
                                  </p:iterate>
                                  <p:childTnLst>
                                    <p:set>
                                      <p:cBhvr>
                                        <p:cTn id="11" dur="1" fill="hold">
                                          <p:stCondLst>
                                            <p:cond delay="0"/>
                                          </p:stCondLst>
                                        </p:cTn>
                                        <p:tgtEl>
                                          <p:spTgt spid="5123"/>
                                        </p:tgtEl>
                                        <p:attrNameLst>
                                          <p:attrName>style.visibility</p:attrName>
                                        </p:attrNameLst>
                                      </p:cBhvr>
                                      <p:to>
                                        <p:strVal val="visible"/>
                                      </p:to>
                                    </p:set>
                                    <p:anim calcmode="lin" valueType="num">
                                      <p:cBhvr>
                                        <p:cTn id="12" dur="300" fill="hold"/>
                                        <p:tgtEl>
                                          <p:spTgt spid="5123"/>
                                        </p:tgtEl>
                                        <p:attrNameLst>
                                          <p:attrName>ppt_w</p:attrName>
                                        </p:attrNameLst>
                                      </p:cBhvr>
                                      <p:tavLst>
                                        <p:tav tm="0">
                                          <p:val>
                                            <p:fltVal val="0"/>
                                          </p:val>
                                        </p:tav>
                                        <p:tav tm="100000">
                                          <p:val>
                                            <p:strVal val="#ppt_w"/>
                                          </p:val>
                                        </p:tav>
                                      </p:tavLst>
                                    </p:anim>
                                    <p:anim calcmode="lin" valueType="num">
                                      <p:cBhvr>
                                        <p:cTn id="13" dur="300" fill="hold"/>
                                        <p:tgtEl>
                                          <p:spTgt spid="5123"/>
                                        </p:tgtEl>
                                        <p:attrNameLst>
                                          <p:attrName>ppt_h</p:attrName>
                                        </p:attrNameLst>
                                      </p:cBhvr>
                                      <p:tavLst>
                                        <p:tav tm="0">
                                          <p:val>
                                            <p:fltVal val="0"/>
                                          </p:val>
                                        </p:tav>
                                        <p:tav tm="100000">
                                          <p:val>
                                            <p:strVal val="#ppt_h"/>
                                          </p:val>
                                        </p:tav>
                                      </p:tavLst>
                                    </p:anim>
                                    <p:anim calcmode="lin" valueType="num">
                                      <p:cBhvr>
                                        <p:cTn id="14" dur="300" fill="hold"/>
                                        <p:tgtEl>
                                          <p:spTgt spid="5123"/>
                                        </p:tgtEl>
                                        <p:attrNameLst>
                                          <p:attrName>ppt_x</p:attrName>
                                        </p:attrNameLst>
                                      </p:cBhvr>
                                      <p:tavLst>
                                        <p:tav tm="0">
                                          <p:val>
                                            <p:fltVal val="0.5"/>
                                          </p:val>
                                        </p:tav>
                                        <p:tav tm="100000">
                                          <p:val>
                                            <p:strVal val="#ppt_x"/>
                                          </p:val>
                                        </p:tav>
                                      </p:tavLst>
                                    </p:anim>
                                    <p:anim calcmode="lin" valueType="num">
                                      <p:cBhvr>
                                        <p:cTn id="15" dur="300" fill="hold"/>
                                        <p:tgtEl>
                                          <p:spTgt spid="51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810" name="Content Placeholder 2"/>
          <p:cNvSpPr>
            <a:spLocks noGrp="1"/>
          </p:cNvSpPr>
          <p:nvPr>
            <p:ph sz="quarter" idx="1"/>
          </p:nvPr>
        </p:nvSpPr>
        <p:spPr>
          <a:xfrm>
            <a:off x="457200" y="1600200"/>
            <a:ext cx="8001000" cy="4873625"/>
          </a:xfrm>
        </p:spPr>
        <p:txBody>
          <a:bodyPr/>
          <a:lstStyle/>
          <a:p>
            <a:r>
              <a:rPr lang="en-US" sz="3600" smtClean="0">
                <a:latin typeface="Times New Roman" panose="02020603050405020304" pitchFamily="18" charset="0"/>
                <a:cs typeface="Times New Roman" panose="02020603050405020304" pitchFamily="18" charset="0"/>
              </a:rPr>
              <a:t>Đặc điểm phát triển cơ thể</a:t>
            </a:r>
          </a:p>
          <a:p>
            <a:r>
              <a:rPr lang="en-US" sz="3600" smtClean="0">
                <a:latin typeface="Times New Roman" panose="02020603050405020304" pitchFamily="18" charset="0"/>
                <a:cs typeface="Times New Roman" panose="02020603050405020304" pitchFamily="18" charset="0"/>
              </a:rPr>
              <a:t>Đặc điểm tâm lý: sự phát triển trí tuệ (động cơ học tập), tư duy, trí nhớ, tưởng tượng, ngôn ngữ, thế giới quan, định hướng nghề nghiệp, đời sống tình cảm, tham gia lao động…</a:t>
            </a:r>
          </a:p>
          <a:p>
            <a:r>
              <a:rPr lang="en-US" sz="3600" smtClean="0">
                <a:latin typeface="Times New Roman" panose="02020603050405020304" pitchFamily="18" charset="0"/>
                <a:cs typeface="Times New Roman" panose="02020603050405020304" pitchFamily="18" charset="0"/>
              </a:rPr>
              <a:t>Môi trường sống (gia đình, nhà trường, xã hội)</a:t>
            </a:r>
          </a:p>
          <a:p>
            <a:endParaRPr lang="en-US" sz="360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2DEE817-7780-4181-8BF4-BB2E9EECA046}" type="slidenum">
              <a:rPr lang="en-US">
                <a:solidFill>
                  <a:srgbClr val="FFFFFF"/>
                </a:solidFill>
                <a:latin typeface="Century Schoolbook" panose="02040604050505020304" pitchFamily="18" charset="0"/>
              </a:rPr>
              <a:pPr eaLnBrk="1" hangingPunct="1"/>
              <a:t>5</a:t>
            </a:fld>
            <a:endParaRPr lang="en-US">
              <a:solidFill>
                <a:srgbClr val="FFFFFF"/>
              </a:solidFill>
              <a:latin typeface="Century Schoolbook" panose="02040604050505020304" pitchFamily="18" charset="0"/>
            </a:endParaRPr>
          </a:p>
        </p:txBody>
      </p:sp>
      <p:sp>
        <p:nvSpPr>
          <p:cNvPr id="5" name="Rectangle 2"/>
          <p:cNvSpPr>
            <a:spLocks noGrp="1" noChangeArrowheads="1"/>
          </p:cNvSpPr>
          <p:nvPr>
            <p:ph type="title"/>
          </p:nvPr>
        </p:nvSpPr>
        <p:spPr>
          <a:xfrm>
            <a:off x="0" y="76200"/>
            <a:ext cx="9144000" cy="1143000"/>
          </a:xfrm>
        </p:spPr>
        <p:txBody>
          <a:bodyPr/>
          <a:lstStyle/>
          <a:p>
            <a:pPr eaLnBrk="1" hangingPunct="1">
              <a:defRPr/>
            </a:pPr>
            <a:r>
              <a:rPr lang="en-US" b="1" dirty="0" smtClean="0">
                <a:solidFill>
                  <a:srgbClr val="FF3300"/>
                </a:solidFill>
                <a:latin typeface="Times New Roman" pitchFamily="18" charset="0"/>
                <a:cs typeface="Times New Roman" pitchFamily="18" charset="0"/>
              </a:rPr>
              <a:t>I. NHỮNG YẾU TỐ ẢNH HƯỞNG ĐẾN SỰ PHÁT TRIỂN TÂM LÝ CỦA LỨA TUỔI HỌC SINH THPT</a:t>
            </a:r>
            <a:endParaRPr lang="en-US" b="1"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1252" name="Oval 4"/>
          <p:cNvSpPr>
            <a:spLocks noChangeArrowheads="1"/>
          </p:cNvSpPr>
          <p:nvPr/>
        </p:nvSpPr>
        <p:spPr bwMode="auto">
          <a:xfrm>
            <a:off x="762000" y="457200"/>
            <a:ext cx="8001000" cy="5867400"/>
          </a:xfrm>
          <a:prstGeom prst="ellipse">
            <a:avLst/>
          </a:prstGeom>
          <a:solidFill>
            <a:srgbClr val="CC99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p>
        </p:txBody>
      </p:sp>
      <p:sp>
        <p:nvSpPr>
          <p:cNvPr id="181253" name="Oval 5"/>
          <p:cNvSpPr>
            <a:spLocks noChangeArrowheads="1"/>
          </p:cNvSpPr>
          <p:nvPr/>
        </p:nvSpPr>
        <p:spPr bwMode="auto">
          <a:xfrm>
            <a:off x="2362200" y="1905000"/>
            <a:ext cx="4876800" cy="2895600"/>
          </a:xfrm>
          <a:prstGeom prst="ellipse">
            <a:avLst/>
          </a:prstGeom>
          <a:solidFill>
            <a:srgbClr val="F2FAA8"/>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p>
        </p:txBody>
      </p:sp>
      <p:sp>
        <p:nvSpPr>
          <p:cNvPr id="181254" name="Rectangle 6"/>
          <p:cNvSpPr>
            <a:spLocks noChangeArrowheads="1"/>
          </p:cNvSpPr>
          <p:nvPr/>
        </p:nvSpPr>
        <p:spPr bwMode="auto">
          <a:xfrm>
            <a:off x="3962400" y="2971800"/>
            <a:ext cx="1676400" cy="609600"/>
          </a:xfrm>
          <a:prstGeom prst="rect">
            <a:avLst/>
          </a:prstGeom>
          <a:solidFill>
            <a:srgbClr val="F64865"/>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400" b="1">
                <a:solidFill>
                  <a:schemeClr val="bg1"/>
                </a:solidFill>
              </a:rPr>
              <a:t>CÁ NHÂN</a:t>
            </a:r>
          </a:p>
        </p:txBody>
      </p:sp>
      <p:sp>
        <p:nvSpPr>
          <p:cNvPr id="181257" name="Text Box 9"/>
          <p:cNvSpPr txBox="1">
            <a:spLocks noChangeArrowheads="1"/>
          </p:cNvSpPr>
          <p:nvPr/>
        </p:nvSpPr>
        <p:spPr bwMode="auto">
          <a:xfrm>
            <a:off x="4038600" y="22860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BẠN BÈ</a:t>
            </a:r>
          </a:p>
        </p:txBody>
      </p:sp>
      <p:sp>
        <p:nvSpPr>
          <p:cNvPr id="181258" name="Text Box 10"/>
          <p:cNvSpPr txBox="1">
            <a:spLocks noChangeArrowheads="1"/>
          </p:cNvSpPr>
          <p:nvPr/>
        </p:nvSpPr>
        <p:spPr bwMode="auto">
          <a:xfrm>
            <a:off x="2590800" y="2895600"/>
            <a:ext cx="1676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CỘNG ĐỒNG</a:t>
            </a:r>
          </a:p>
        </p:txBody>
      </p:sp>
      <p:sp>
        <p:nvSpPr>
          <p:cNvPr id="181259" name="Text Box 11"/>
          <p:cNvSpPr txBox="1">
            <a:spLocks noChangeArrowheads="1"/>
          </p:cNvSpPr>
          <p:nvPr/>
        </p:nvSpPr>
        <p:spPr bwMode="auto">
          <a:xfrm>
            <a:off x="5715000" y="31242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GIA ĐÌNH</a:t>
            </a:r>
          </a:p>
        </p:txBody>
      </p:sp>
      <p:sp>
        <p:nvSpPr>
          <p:cNvPr id="181260" name="Text Box 12"/>
          <p:cNvSpPr txBox="1">
            <a:spLocks noChangeArrowheads="1"/>
          </p:cNvSpPr>
          <p:nvPr/>
        </p:nvSpPr>
        <p:spPr bwMode="auto">
          <a:xfrm>
            <a:off x="3581400" y="4038600"/>
            <a:ext cx="2362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NHÀ TRƯỜNG</a:t>
            </a:r>
          </a:p>
        </p:txBody>
      </p:sp>
      <p:sp>
        <p:nvSpPr>
          <p:cNvPr id="181261" name="Text Box 13"/>
          <p:cNvSpPr txBox="1">
            <a:spLocks noChangeArrowheads="1"/>
          </p:cNvSpPr>
          <p:nvPr/>
        </p:nvSpPr>
        <p:spPr bwMode="auto">
          <a:xfrm>
            <a:off x="2057400" y="152400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KINH TẾ</a:t>
            </a:r>
          </a:p>
        </p:txBody>
      </p:sp>
      <p:sp>
        <p:nvSpPr>
          <p:cNvPr id="181262" name="Text Box 14"/>
          <p:cNvSpPr txBox="1">
            <a:spLocks noChangeArrowheads="1"/>
          </p:cNvSpPr>
          <p:nvPr/>
        </p:nvSpPr>
        <p:spPr bwMode="auto">
          <a:xfrm>
            <a:off x="5181600" y="11430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VĂN HÓA</a:t>
            </a:r>
          </a:p>
        </p:txBody>
      </p:sp>
      <p:sp>
        <p:nvSpPr>
          <p:cNvPr id="181263" name="Text Box 15"/>
          <p:cNvSpPr txBox="1">
            <a:spLocks noChangeArrowheads="1"/>
          </p:cNvSpPr>
          <p:nvPr/>
        </p:nvSpPr>
        <p:spPr bwMode="auto">
          <a:xfrm>
            <a:off x="990600" y="3048000"/>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KH-CN</a:t>
            </a:r>
          </a:p>
        </p:txBody>
      </p:sp>
      <p:sp>
        <p:nvSpPr>
          <p:cNvPr id="181264" name="Text Box 16"/>
          <p:cNvSpPr txBox="1">
            <a:spLocks noChangeArrowheads="1"/>
          </p:cNvSpPr>
          <p:nvPr/>
        </p:nvSpPr>
        <p:spPr bwMode="auto">
          <a:xfrm>
            <a:off x="2286000" y="5029200"/>
            <a:ext cx="1828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CHÍNH TRỊ</a:t>
            </a:r>
          </a:p>
        </p:txBody>
      </p:sp>
      <p:sp>
        <p:nvSpPr>
          <p:cNvPr id="181265" name="Text Box 17"/>
          <p:cNvSpPr txBox="1">
            <a:spLocks noChangeArrowheads="1"/>
          </p:cNvSpPr>
          <p:nvPr/>
        </p:nvSpPr>
        <p:spPr bwMode="auto">
          <a:xfrm>
            <a:off x="6934200" y="6096000"/>
            <a:ext cx="2209800" cy="457200"/>
          </a:xfrm>
          <a:prstGeom prst="rect">
            <a:avLst/>
          </a:prstGeom>
          <a:solidFill>
            <a:srgbClr val="A9F5B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t>MTXH NHỎ</a:t>
            </a:r>
          </a:p>
        </p:txBody>
      </p:sp>
      <p:sp>
        <p:nvSpPr>
          <p:cNvPr id="181266" name="Text Box 18"/>
          <p:cNvSpPr txBox="1">
            <a:spLocks noChangeArrowheads="1"/>
          </p:cNvSpPr>
          <p:nvPr/>
        </p:nvSpPr>
        <p:spPr bwMode="auto">
          <a:xfrm>
            <a:off x="0" y="533400"/>
            <a:ext cx="2209800" cy="457200"/>
          </a:xfrm>
          <a:prstGeom prst="rect">
            <a:avLst/>
          </a:prstGeom>
          <a:solidFill>
            <a:srgbClr val="A9F5B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t>    </a:t>
            </a:r>
            <a:r>
              <a:rPr lang="en-US" sz="2400" b="1">
                <a:solidFill>
                  <a:srgbClr val="000000"/>
                </a:solidFill>
              </a:rPr>
              <a:t>MTXH LỚN</a:t>
            </a:r>
          </a:p>
        </p:txBody>
      </p:sp>
      <p:sp>
        <p:nvSpPr>
          <p:cNvPr id="181267" name="Text Box 19"/>
          <p:cNvSpPr txBox="1">
            <a:spLocks noChangeArrowheads="1"/>
          </p:cNvSpPr>
          <p:nvPr/>
        </p:nvSpPr>
        <p:spPr bwMode="auto">
          <a:xfrm>
            <a:off x="5257800" y="5181600"/>
            <a:ext cx="1981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t>PHÁP LUẬT </a:t>
            </a:r>
          </a:p>
        </p:txBody>
      </p:sp>
      <p:sp>
        <p:nvSpPr>
          <p:cNvPr id="181268" name="Text Box 20"/>
          <p:cNvSpPr txBox="1">
            <a:spLocks noChangeArrowheads="1"/>
          </p:cNvSpPr>
          <p:nvPr/>
        </p:nvSpPr>
        <p:spPr bwMode="auto">
          <a:xfrm>
            <a:off x="7162800" y="3200400"/>
            <a:ext cx="1600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t>TRUYỀN THÔNG</a:t>
            </a:r>
          </a:p>
        </p:txBody>
      </p:sp>
      <p:sp>
        <p:nvSpPr>
          <p:cNvPr id="181269" name="Line 21"/>
          <p:cNvSpPr>
            <a:spLocks noChangeShapeType="1"/>
          </p:cNvSpPr>
          <p:nvPr/>
        </p:nvSpPr>
        <p:spPr bwMode="auto">
          <a:xfrm>
            <a:off x="1295400" y="990600"/>
            <a:ext cx="304800" cy="914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US"/>
          </a:p>
        </p:txBody>
      </p:sp>
      <p:sp>
        <p:nvSpPr>
          <p:cNvPr id="181270" name="Line 22"/>
          <p:cNvSpPr>
            <a:spLocks noChangeShapeType="1"/>
          </p:cNvSpPr>
          <p:nvPr/>
        </p:nvSpPr>
        <p:spPr bwMode="auto">
          <a:xfrm flipH="1" flipV="1">
            <a:off x="6248400" y="4267200"/>
            <a:ext cx="1219200" cy="18288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1254"/>
                                        </p:tgtEl>
                                        <p:attrNameLst>
                                          <p:attrName>style.visibility</p:attrName>
                                        </p:attrNameLst>
                                      </p:cBhvr>
                                      <p:to>
                                        <p:strVal val="visible"/>
                                      </p:to>
                                    </p:set>
                                    <p:anim calcmode="lin" valueType="num">
                                      <p:cBhvr additive="base">
                                        <p:cTn id="7" dur="500" fill="hold"/>
                                        <p:tgtEl>
                                          <p:spTgt spid="181254"/>
                                        </p:tgtEl>
                                        <p:attrNameLst>
                                          <p:attrName>ppt_x</p:attrName>
                                        </p:attrNameLst>
                                      </p:cBhvr>
                                      <p:tavLst>
                                        <p:tav tm="0">
                                          <p:val>
                                            <p:strVal val="#ppt_x"/>
                                          </p:val>
                                        </p:tav>
                                        <p:tav tm="100000">
                                          <p:val>
                                            <p:strVal val="#ppt_x"/>
                                          </p:val>
                                        </p:tav>
                                      </p:tavLst>
                                    </p:anim>
                                    <p:anim calcmode="lin" valueType="num">
                                      <p:cBhvr additive="base">
                                        <p:cTn id="8" dur="500" fill="hold"/>
                                        <p:tgtEl>
                                          <p:spTgt spid="18125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81257"/>
                                        </p:tgtEl>
                                        <p:attrNameLst>
                                          <p:attrName>style.visibility</p:attrName>
                                        </p:attrNameLst>
                                      </p:cBhvr>
                                      <p:to>
                                        <p:strVal val="visible"/>
                                      </p:to>
                                    </p:set>
                                    <p:animEffect transition="in" filter="box(in)">
                                      <p:cBhvr>
                                        <p:cTn id="13" dur="500"/>
                                        <p:tgtEl>
                                          <p:spTgt spid="18125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81259"/>
                                        </p:tgtEl>
                                        <p:attrNameLst>
                                          <p:attrName>style.visibility</p:attrName>
                                        </p:attrNameLst>
                                      </p:cBhvr>
                                      <p:to>
                                        <p:strVal val="visible"/>
                                      </p:to>
                                    </p:set>
                                    <p:animEffect transition="in" filter="box(in)">
                                      <p:cBhvr>
                                        <p:cTn id="18" dur="500"/>
                                        <p:tgtEl>
                                          <p:spTgt spid="18125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81258"/>
                                        </p:tgtEl>
                                        <p:attrNameLst>
                                          <p:attrName>style.visibility</p:attrName>
                                        </p:attrNameLst>
                                      </p:cBhvr>
                                      <p:to>
                                        <p:strVal val="visible"/>
                                      </p:to>
                                    </p:set>
                                    <p:animEffect transition="in" filter="box(in)">
                                      <p:cBhvr>
                                        <p:cTn id="23" dur="500"/>
                                        <p:tgtEl>
                                          <p:spTgt spid="18125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81260"/>
                                        </p:tgtEl>
                                        <p:attrNameLst>
                                          <p:attrName>style.visibility</p:attrName>
                                        </p:attrNameLst>
                                      </p:cBhvr>
                                      <p:to>
                                        <p:strVal val="visible"/>
                                      </p:to>
                                    </p:set>
                                    <p:anim calcmode="lin" valueType="num">
                                      <p:cBhvr additive="base">
                                        <p:cTn id="28" dur="500" fill="hold"/>
                                        <p:tgtEl>
                                          <p:spTgt spid="181260"/>
                                        </p:tgtEl>
                                        <p:attrNameLst>
                                          <p:attrName>ppt_x</p:attrName>
                                        </p:attrNameLst>
                                      </p:cBhvr>
                                      <p:tavLst>
                                        <p:tav tm="0">
                                          <p:val>
                                            <p:strVal val="#ppt_x"/>
                                          </p:val>
                                        </p:tav>
                                        <p:tav tm="100000">
                                          <p:val>
                                            <p:strVal val="#ppt_x"/>
                                          </p:val>
                                        </p:tav>
                                      </p:tavLst>
                                    </p:anim>
                                    <p:anim calcmode="lin" valueType="num">
                                      <p:cBhvr additive="base">
                                        <p:cTn id="29" dur="500" fill="hold"/>
                                        <p:tgtEl>
                                          <p:spTgt spid="181260"/>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181253"/>
                                        </p:tgtEl>
                                        <p:attrNameLst>
                                          <p:attrName>style.visibility</p:attrName>
                                        </p:attrNameLst>
                                      </p:cBhvr>
                                      <p:to>
                                        <p:strVal val="visible"/>
                                      </p:to>
                                    </p:set>
                                    <p:animEffect transition="in" filter="diamond(in)">
                                      <p:cBhvr>
                                        <p:cTn id="34" dur="2000"/>
                                        <p:tgtEl>
                                          <p:spTgt spid="18125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81270"/>
                                        </p:tgtEl>
                                        <p:attrNameLst>
                                          <p:attrName>style.visibility</p:attrName>
                                        </p:attrNameLst>
                                      </p:cBhvr>
                                      <p:to>
                                        <p:strVal val="visible"/>
                                      </p:to>
                                    </p:set>
                                    <p:animEffect transition="in" filter="blinds(horizontal)">
                                      <p:cBhvr>
                                        <p:cTn id="39" dur="500"/>
                                        <p:tgtEl>
                                          <p:spTgt spid="181270"/>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81265"/>
                                        </p:tgtEl>
                                        <p:attrNameLst>
                                          <p:attrName>style.visibility</p:attrName>
                                        </p:attrNameLst>
                                      </p:cBhvr>
                                      <p:to>
                                        <p:strVal val="visible"/>
                                      </p:to>
                                    </p:set>
                                    <p:animEffect transition="in" filter="blinds(horizontal)">
                                      <p:cBhvr>
                                        <p:cTn id="42" dur="500"/>
                                        <p:tgtEl>
                                          <p:spTgt spid="18126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81261"/>
                                        </p:tgtEl>
                                        <p:attrNameLst>
                                          <p:attrName>style.visibility</p:attrName>
                                        </p:attrNameLst>
                                      </p:cBhvr>
                                      <p:to>
                                        <p:strVal val="visible"/>
                                      </p:to>
                                    </p:set>
                                    <p:animEffect transition="in" filter="blinds(horizontal)">
                                      <p:cBhvr>
                                        <p:cTn id="47" dur="500"/>
                                        <p:tgtEl>
                                          <p:spTgt spid="18126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81262"/>
                                        </p:tgtEl>
                                        <p:attrNameLst>
                                          <p:attrName>style.visibility</p:attrName>
                                        </p:attrNameLst>
                                      </p:cBhvr>
                                      <p:to>
                                        <p:strVal val="visible"/>
                                      </p:to>
                                    </p:set>
                                    <p:animEffect transition="in" filter="box(in)">
                                      <p:cBhvr>
                                        <p:cTn id="52" dur="500"/>
                                        <p:tgtEl>
                                          <p:spTgt spid="18126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81264"/>
                                        </p:tgtEl>
                                        <p:attrNameLst>
                                          <p:attrName>style.visibility</p:attrName>
                                        </p:attrNameLst>
                                      </p:cBhvr>
                                      <p:to>
                                        <p:strVal val="visible"/>
                                      </p:to>
                                    </p:set>
                                    <p:animEffect transition="in" filter="blinds(horizontal)">
                                      <p:cBhvr>
                                        <p:cTn id="57" dur="500"/>
                                        <p:tgtEl>
                                          <p:spTgt spid="18126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181267"/>
                                        </p:tgtEl>
                                        <p:attrNameLst>
                                          <p:attrName>style.visibility</p:attrName>
                                        </p:attrNameLst>
                                      </p:cBhvr>
                                      <p:to>
                                        <p:strVal val="visible"/>
                                      </p:to>
                                    </p:set>
                                    <p:animEffect transition="in" filter="diamond(in)">
                                      <p:cBhvr>
                                        <p:cTn id="62" dur="2000"/>
                                        <p:tgtEl>
                                          <p:spTgt spid="18126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181268"/>
                                        </p:tgtEl>
                                        <p:attrNameLst>
                                          <p:attrName>style.visibility</p:attrName>
                                        </p:attrNameLst>
                                      </p:cBhvr>
                                      <p:to>
                                        <p:strVal val="visible"/>
                                      </p:to>
                                    </p:set>
                                    <p:animEffect transition="in" filter="box(in)">
                                      <p:cBhvr>
                                        <p:cTn id="67" dur="500"/>
                                        <p:tgtEl>
                                          <p:spTgt spid="181268"/>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181263"/>
                                        </p:tgtEl>
                                        <p:attrNameLst>
                                          <p:attrName>style.visibility</p:attrName>
                                        </p:attrNameLst>
                                      </p:cBhvr>
                                      <p:to>
                                        <p:strVal val="visible"/>
                                      </p:to>
                                    </p:set>
                                    <p:animEffect transition="in" filter="box(in)">
                                      <p:cBhvr>
                                        <p:cTn id="72" dur="500"/>
                                        <p:tgtEl>
                                          <p:spTgt spid="181263"/>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181252"/>
                                        </p:tgtEl>
                                        <p:attrNameLst>
                                          <p:attrName>style.visibility</p:attrName>
                                        </p:attrNameLst>
                                      </p:cBhvr>
                                      <p:to>
                                        <p:strVal val="visible"/>
                                      </p:to>
                                    </p:set>
                                    <p:animEffect transition="in" filter="diamond(in)">
                                      <p:cBhvr>
                                        <p:cTn id="77" dur="2000"/>
                                        <p:tgtEl>
                                          <p:spTgt spid="18125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4" presetClass="entr" presetSubtype="16" fill="hold" grpId="0" nodeType="clickEffect">
                                  <p:stCondLst>
                                    <p:cond delay="0"/>
                                  </p:stCondLst>
                                  <p:childTnLst>
                                    <p:set>
                                      <p:cBhvr>
                                        <p:cTn id="81" dur="1" fill="hold">
                                          <p:stCondLst>
                                            <p:cond delay="0"/>
                                          </p:stCondLst>
                                        </p:cTn>
                                        <p:tgtEl>
                                          <p:spTgt spid="181266"/>
                                        </p:tgtEl>
                                        <p:attrNameLst>
                                          <p:attrName>style.visibility</p:attrName>
                                        </p:attrNameLst>
                                      </p:cBhvr>
                                      <p:to>
                                        <p:strVal val="visible"/>
                                      </p:to>
                                    </p:set>
                                    <p:animEffect transition="in" filter="box(in)">
                                      <p:cBhvr>
                                        <p:cTn id="82" dur="500"/>
                                        <p:tgtEl>
                                          <p:spTgt spid="181266"/>
                                        </p:tgtEl>
                                      </p:cBhvr>
                                    </p:animEffect>
                                  </p:childTnLst>
                                </p:cTn>
                              </p:par>
                              <p:par>
                                <p:cTn id="83" presetID="4" presetClass="entr" presetSubtype="16" fill="hold" grpId="0" nodeType="withEffect">
                                  <p:stCondLst>
                                    <p:cond delay="0"/>
                                  </p:stCondLst>
                                  <p:childTnLst>
                                    <p:set>
                                      <p:cBhvr>
                                        <p:cTn id="84" dur="1" fill="hold">
                                          <p:stCondLst>
                                            <p:cond delay="0"/>
                                          </p:stCondLst>
                                        </p:cTn>
                                        <p:tgtEl>
                                          <p:spTgt spid="181269"/>
                                        </p:tgtEl>
                                        <p:attrNameLst>
                                          <p:attrName>style.visibility</p:attrName>
                                        </p:attrNameLst>
                                      </p:cBhvr>
                                      <p:to>
                                        <p:strVal val="visible"/>
                                      </p:to>
                                    </p:set>
                                    <p:animEffect transition="in" filter="box(in)">
                                      <p:cBhvr>
                                        <p:cTn id="85" dur="500"/>
                                        <p:tgtEl>
                                          <p:spTgt spid="18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2" grpId="0" animBg="1"/>
      <p:bldP spid="181253" grpId="0" animBg="1"/>
      <p:bldP spid="181254" grpId="0" animBg="1"/>
      <p:bldP spid="181257" grpId="0"/>
      <p:bldP spid="181258" grpId="0"/>
      <p:bldP spid="181259" grpId="0"/>
      <p:bldP spid="181260" grpId="0"/>
      <p:bldP spid="181261" grpId="0"/>
      <p:bldP spid="181262" grpId="0"/>
      <p:bldP spid="181263" grpId="0"/>
      <p:bldP spid="181264" grpId="0"/>
      <p:bldP spid="181265" grpId="0" animBg="1"/>
      <p:bldP spid="181266" grpId="0" animBg="1"/>
      <p:bldP spid="181267" grpId="0"/>
      <p:bldP spid="181268" grpId="0"/>
      <p:bldP spid="181269" grpId="0" animBg="1"/>
      <p:bldP spid="18127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dirty="0"/>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93D9E28-F42C-4340-83A7-0683AE6E75BC}" type="slidenum">
              <a:rPr lang="en-US">
                <a:solidFill>
                  <a:srgbClr val="FFFFFF"/>
                </a:solidFill>
                <a:latin typeface="Century Schoolbook" panose="02040604050505020304" pitchFamily="18" charset="0"/>
              </a:rPr>
              <a:pPr eaLnBrk="1" hangingPunct="1"/>
              <a:t>7</a:t>
            </a:fld>
            <a:endParaRPr lang="en-US">
              <a:solidFill>
                <a:srgbClr val="FFFFFF"/>
              </a:solidFill>
              <a:latin typeface="Century Schoolbook" panose="02040604050505020304" pitchFamily="18" charset="0"/>
            </a:endParaRPr>
          </a:p>
        </p:txBody>
      </p:sp>
      <p:pic>
        <p:nvPicPr>
          <p:cNvPr id="121860" name="Picture 5"/>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76200"/>
            <a:ext cx="9112250" cy="69342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81EF88B-0BC7-449E-ADFB-F12899156715}" type="slidenum">
              <a:rPr lang="en-US">
                <a:solidFill>
                  <a:srgbClr val="FFFFFF"/>
                </a:solidFill>
                <a:latin typeface="Century Schoolbook" panose="02040604050505020304" pitchFamily="18" charset="0"/>
              </a:rPr>
              <a:pPr eaLnBrk="1" hangingPunct="1"/>
              <a:t>8</a:t>
            </a:fld>
            <a:endParaRPr lang="en-US">
              <a:solidFill>
                <a:srgbClr val="FFFFFF"/>
              </a:solidFill>
              <a:latin typeface="Century Schoolbook" panose="02040604050505020304" pitchFamily="18" charset="0"/>
            </a:endParaRPr>
          </a:p>
        </p:txBody>
      </p:sp>
      <p:graphicFrame>
        <p:nvGraphicFramePr>
          <p:cNvPr id="3" name="Diagram 2"/>
          <p:cNvGraphicFramePr/>
          <p:nvPr/>
        </p:nvGraphicFramePr>
        <p:xfrm>
          <a:off x="228600" y="152400"/>
          <a:ext cx="8763000"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85750" y="228600"/>
            <a:ext cx="8610600" cy="1066800"/>
            <a:chOff x="335823" y="7539"/>
            <a:chExt cx="7127088" cy="678960"/>
          </a:xfrm>
          <a:scene3d>
            <a:camera prst="orthographicFront">
              <a:rot lat="0" lon="0" rev="0"/>
            </a:camera>
            <a:lightRig rig="contrasting" dir="t">
              <a:rot lat="0" lon="0" rev="1200000"/>
            </a:lightRig>
          </a:scene3d>
        </p:grpSpPr>
        <p:sp>
          <p:nvSpPr>
            <p:cNvPr id="4" name="Rounded Rectangle 3"/>
            <p:cNvSpPr/>
            <p:nvPr/>
          </p:nvSpPr>
          <p:spPr>
            <a:xfrm>
              <a:off x="335823" y="7539"/>
              <a:ext cx="7127088" cy="678960"/>
            </a:xfrm>
            <a:prstGeom prst="round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5" name="Rounded Rectangle 4"/>
            <p:cNvSpPr/>
            <p:nvPr/>
          </p:nvSpPr>
          <p:spPr>
            <a:xfrm>
              <a:off x="368967" y="40683"/>
              <a:ext cx="7060800" cy="612672"/>
            </a:xfrm>
            <a:prstGeom prst="rect">
              <a:avLst/>
            </a:prstGeom>
            <a:sp3d/>
          </p:spPr>
          <p:style>
            <a:lnRef idx="0">
              <a:scrgbClr r="0" g="0" b="0"/>
            </a:lnRef>
            <a:fillRef idx="0">
              <a:scrgbClr r="0" g="0" b="0"/>
            </a:fillRef>
            <a:effectRef idx="0">
              <a:scrgbClr r="0" g="0" b="0"/>
            </a:effectRef>
            <a:fontRef idx="minor">
              <a:schemeClr val="lt1"/>
            </a:fontRef>
          </p:style>
          <p:txBody>
            <a:bodyPr lIns="197580" tIns="0" rIns="197580" bIns="0" spcCol="1270" anchor="ctr"/>
            <a:lstStyle/>
            <a:p>
              <a:pPr algn="just" defTabSz="1066800">
                <a:spcAft>
                  <a:spcPts val="0"/>
                </a:spcAft>
                <a:defRPr/>
              </a:pPr>
              <a:r>
                <a:rPr lang="en-US" sz="2800" b="1" dirty="0" err="1">
                  <a:solidFill>
                    <a:srgbClr val="FFFF00"/>
                  </a:solidFill>
                  <a:effectLst>
                    <a:outerShdw blurRad="38100" dist="38100" dir="2700000" algn="tl">
                      <a:srgbClr val="000000">
                        <a:alpha val="43137"/>
                      </a:srgbClr>
                    </a:outerShdw>
                  </a:effectLst>
                </a:rPr>
                <a:t>Những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biểu</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hiện</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đặc</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trưng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nếu</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khó</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khăn</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tâm</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lý</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không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được</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giải</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quyết</a:t>
              </a:r>
              <a:endParaRPr lang="en-US" sz="2800" b="1" dirty="0">
                <a:solidFill>
                  <a:srgbClr val="FFFF00"/>
                </a:solidFill>
                <a:effectLst>
                  <a:outerShdw blurRad="38100" dist="38100" dir="2700000" algn="tl">
                    <a:srgbClr val="000000">
                      <a:alpha val="43137"/>
                    </a:srgbClr>
                  </a:outerShdw>
                </a:effectLst>
              </a:endParaRPr>
            </a:p>
          </p:txBody>
        </p:sp>
      </p:grpSp>
      <p:graphicFrame>
        <p:nvGraphicFramePr>
          <p:cNvPr id="7" name="Content Placeholder 3"/>
          <p:cNvGraphicFramePr>
            <a:graphicFrameLocks/>
          </p:cNvGraphicFramePr>
          <p:nvPr/>
        </p:nvGraphicFramePr>
        <p:xfrm>
          <a:off x="838200" y="1524000"/>
          <a:ext cx="8229600" cy="4785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http://images.kiemviec.com/content/news/20091208/image/chonviec.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3124200"/>
            <a:ext cx="1825625"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out)">
                                      <p:cBhvr>
                                        <p:cTn id="12" dur="20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nvGraphicFramePr>
        <p:xfrm>
          <a:off x="304800" y="685800"/>
          <a:ext cx="8229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228600"/>
            <a:ext cx="9144000" cy="1447800"/>
          </a:xfrm>
        </p:spPr>
        <p:txBody>
          <a:bodyPr/>
          <a:lstStyle/>
          <a:p>
            <a:pPr eaLnBrk="1" hangingPunct="1">
              <a:defRPr/>
            </a:pPr>
            <a:r>
              <a:rPr lang="en-US" b="1" dirty="0" smtClean="0">
                <a:solidFill>
                  <a:srgbClr val="FF3300"/>
                </a:solidFill>
                <a:latin typeface="Times New Roman" pitchFamily="18" charset="0"/>
                <a:cs typeface="Times New Roman" pitchFamily="18" charset="0"/>
              </a:rPr>
              <a:t>I. NHỮNG YẾU TỐ ẢNH HƯỞNG ĐẾN SỰ PHÁT TRIỂN TÂM LÝ CỦA LỨA TUỔI HỌC SINH THPT</a:t>
            </a:r>
            <a:endParaRPr lang="en-US" b="1" dirty="0" smtClean="0">
              <a:latin typeface="Times New Roman" pitchFamily="18" charset="0"/>
              <a:cs typeface="Times New Roman" pitchFamily="18" charset="0"/>
            </a:endParaRPr>
          </a:p>
        </p:txBody>
      </p:sp>
      <p:sp>
        <p:nvSpPr>
          <p:cNvPr id="7171" name="Text Box 3"/>
          <p:cNvSpPr txBox="1">
            <a:spLocks noChangeArrowheads="1"/>
          </p:cNvSpPr>
          <p:nvPr/>
        </p:nvSpPr>
        <p:spPr bwMode="auto">
          <a:xfrm>
            <a:off x="0" y="1349375"/>
            <a:ext cx="9144000" cy="5508625"/>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a:spAutoFit/>
          </a:bodyPr>
          <a:lstStyle>
            <a:lvl1pPr marL="60325" indent="-60325"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buFontTx/>
              <a:buAutoNum type="arabicPeriod"/>
              <a:defRPr/>
            </a:pP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Khái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niệm</a:t>
            </a:r>
            <a:endParaRPr lang="en-US" sz="3200" dirty="0" smtClean="0">
              <a:solidFill>
                <a:srgbClr val="FF0000"/>
              </a:solidFill>
              <a:latin typeface="Times New Roman" pitchFamily="18" charset="0"/>
              <a:cs typeface="Times New Roman" pitchFamily="18" charset="0"/>
            </a:endParaRPr>
          </a:p>
          <a:p>
            <a:pPr algn="just" eaLnBrk="1" hangingPunct="1">
              <a:spcBef>
                <a:spcPct val="50000"/>
              </a:spcBef>
              <a:defRPr/>
            </a:pP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Tuổi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thanh</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niên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là</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giai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đoạn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phát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triển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bắt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đầu</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từ</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lúc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dậy</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thì</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và</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kết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thúc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khi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bước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vào</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tuổi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người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lớn</a:t>
            </a:r>
            <a:r>
              <a:rPr lang="en-US" sz="3200" i="1"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Với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đa</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số</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thì</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14,15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25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14,15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17,18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Giai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đoạn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đầu</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 </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17,18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25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Giai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đoạn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thứ</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hai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của</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a:t>
            </a:r>
            <a:endParaRPr lang="en-US" sz="3200" dirty="0" smtClean="0">
              <a:solidFill>
                <a:srgbClr val="000000"/>
              </a:solidFill>
              <a:latin typeface="Times New Roman"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blinds(horizontal)">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blinds(horizontal)">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blinds(horizontal)">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blinds(horizontal)">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blinds(horizontal)">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0"/>
            <a:ext cx="9144000" cy="990600"/>
          </a:xfrm>
          <a:ln>
            <a:solidFill>
              <a:schemeClr val="tx1"/>
            </a:solidFill>
            <a:miter lim="800000"/>
            <a:headEnd/>
            <a:tailEnd/>
          </a:ln>
        </p:spPr>
        <p:txBody>
          <a:bodyPr/>
          <a:lstStyle/>
          <a:p>
            <a:pPr eaLnBrk="1" hangingPunct="1">
              <a:defRPr/>
            </a:pPr>
            <a:r>
              <a:rPr lang="en-US" sz="3400" b="1" dirty="0" smtClean="0">
                <a:solidFill>
                  <a:srgbClr val="C92D03"/>
                </a:solidFill>
                <a:latin typeface="Times New Roman" pitchFamily="18" charset="0"/>
                <a:cs typeface="Times New Roman" pitchFamily="18" charset="0"/>
              </a:rPr>
              <a:t>2. </a:t>
            </a:r>
            <a:r>
              <a:rPr lang="en-US" sz="3400" b="1" dirty="0" err="1" smtClean="0">
                <a:solidFill>
                  <a:srgbClr val="C92D03"/>
                </a:solidFill>
                <a:latin typeface="Times New Roman" pitchFamily="18" charset="0"/>
                <a:cs typeface="Times New Roman" pitchFamily="18" charset="0"/>
              </a:rPr>
              <a:t>Đặc</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điểm</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cơ</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thể</a:t>
            </a:r>
            <a:endParaRPr lang="en-US" sz="3400" dirty="0" smtClean="0">
              <a:solidFill>
                <a:srgbClr val="C92D03"/>
              </a:solidFill>
              <a:latin typeface="Times New Roman" pitchFamily="18" charset="0"/>
              <a:cs typeface="Times New Roman" pitchFamily="18" charset="0"/>
            </a:endParaRPr>
          </a:p>
        </p:txBody>
      </p:sp>
      <p:sp>
        <p:nvSpPr>
          <p:cNvPr id="9219" name="Text Box 3"/>
          <p:cNvSpPr txBox="1">
            <a:spLocks noChangeArrowheads="1"/>
          </p:cNvSpPr>
          <p:nvPr/>
        </p:nvSpPr>
        <p:spPr bwMode="auto">
          <a:xfrm>
            <a:off x="0" y="1371600"/>
            <a:ext cx="9144000" cy="4524375"/>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lnSpc>
                <a:spcPct val="150000"/>
              </a:lnSpc>
              <a:defRPr/>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trưởng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mặt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biệt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giữa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kể</a:t>
            </a:r>
            <a:r>
              <a:rPr lang="en-US" sz="3200" dirty="0" smtClean="0">
                <a:latin typeface="Times New Roman" pitchFamily="18" charset="0"/>
                <a:cs typeface="Times New Roman" pitchFamily="18" charset="0"/>
              </a:rPr>
              <a:t>. </a:t>
            </a:r>
          </a:p>
          <a:p>
            <a:pPr eaLnBrk="1" hangingPunct="1">
              <a:lnSpc>
                <a:spcPct val="150000"/>
              </a:lnSpc>
              <a:defRPr/>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kém</a:t>
            </a:r>
            <a:r>
              <a:rPr lang="en-US" sz="3200" dirty="0" smtClean="0">
                <a:latin typeface="Times New Roman" pitchFamily="18" charset="0"/>
                <a:cs typeface="Times New Roman" pitchFamily="18" charset="0"/>
              </a:rPr>
              <a:t> so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bắt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êm</a:t>
            </a:r>
            <a:r>
              <a:rPr lang="en-US" sz="3200" dirty="0" smtClean="0">
                <a:latin typeface="Times New Roman" pitchFamily="18" charset="0"/>
                <a:cs typeface="Times New Roman" pitchFamily="18" charset="0"/>
              </a:rPr>
              <a:t> ả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mặt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1+#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9219">
                                            <p:bg/>
                                          </p:spTgt>
                                        </p:tgtEl>
                                        <p:attrNameLst>
                                          <p:attrName>style.visibility</p:attrName>
                                        </p:attrNameLst>
                                      </p:cBhvr>
                                      <p:to>
                                        <p:strVal val="visible"/>
                                      </p:to>
                                    </p:set>
                                    <p:animEffect transition="in" filter="box(in)">
                                      <p:cBhvr>
                                        <p:cTn id="13" dur="500"/>
                                        <p:tgtEl>
                                          <p:spTgt spid="9219">
                                            <p:bg/>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219">
                                            <p:txEl>
                                              <p:pRg st="0" end="0"/>
                                            </p:txEl>
                                          </p:spTgt>
                                        </p:tgtEl>
                                        <p:attrNameLst>
                                          <p:attrName>style.visibility</p:attrName>
                                        </p:attrNameLst>
                                      </p:cBhvr>
                                      <p:to>
                                        <p:strVal val="visible"/>
                                      </p:to>
                                    </p:set>
                                    <p:animEffect transition="in" filter="box(in)">
                                      <p:cBhvr>
                                        <p:cTn id="18" dur="500"/>
                                        <p:tgtEl>
                                          <p:spTgt spid="921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9219">
                                            <p:txEl>
                                              <p:pRg st="1" end="1"/>
                                            </p:txEl>
                                          </p:spTgt>
                                        </p:tgtEl>
                                        <p:attrNameLst>
                                          <p:attrName>style.visibility</p:attrName>
                                        </p:attrNameLst>
                                      </p:cBhvr>
                                      <p:to>
                                        <p:strVal val="visible"/>
                                      </p:to>
                                    </p:set>
                                    <p:animEffect transition="in" filter="box(in)">
                                      <p:cBhvr>
                                        <p:cTn id="23"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autoUpdateAnimBg="0"/>
      <p:bldP spid="9219" grpId="0" build="p"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76200"/>
            <a:ext cx="9144000" cy="990600"/>
          </a:xfrm>
          <a:ln>
            <a:solidFill>
              <a:schemeClr val="tx1"/>
            </a:solidFill>
            <a:miter lim="800000"/>
            <a:headEnd/>
            <a:tailEnd/>
          </a:ln>
        </p:spPr>
        <p:txBody>
          <a:bodyPr/>
          <a:lstStyle/>
          <a:p>
            <a:pPr eaLnBrk="1" hangingPunct="1">
              <a:defRPr/>
            </a:pPr>
            <a:r>
              <a:rPr lang="en-US" sz="3200" b="1" smtClean="0">
                <a:solidFill>
                  <a:srgbClr val="FF0000"/>
                </a:solidFill>
                <a:latin typeface="Times New Roman" pitchFamily="18" charset="0"/>
                <a:cs typeface="Times New Roman" pitchFamily="18" charset="0"/>
              </a:rPr>
              <a:t>2.</a:t>
            </a:r>
            <a:r>
              <a:rPr lang="en-US" sz="3200" b="1" smtClean="0">
                <a:solidFill>
                  <a:schemeClr val="accent2"/>
                </a:solidFill>
                <a:latin typeface="Times New Roman" pitchFamily="18" charset="0"/>
                <a:cs typeface="Times New Roman" pitchFamily="18" charset="0"/>
              </a:rPr>
              <a:t> </a:t>
            </a:r>
            <a:r>
              <a:rPr lang="en-US" sz="3200" b="1" smtClean="0">
                <a:solidFill>
                  <a:srgbClr val="C92D03"/>
                </a:solidFill>
                <a:latin typeface="Times New Roman" pitchFamily="18" charset="0"/>
                <a:cs typeface="Times New Roman" pitchFamily="18" charset="0"/>
              </a:rPr>
              <a:t>Đặc điểm cơ thể</a:t>
            </a:r>
            <a:endParaRPr lang="en-US" sz="3200" smtClean="0">
              <a:solidFill>
                <a:srgbClr val="C92D03"/>
              </a:solidFill>
              <a:latin typeface="Times New Roman" pitchFamily="18" charset="0"/>
              <a:cs typeface="Times New Roman" pitchFamily="18" charset="0"/>
            </a:endParaRPr>
          </a:p>
        </p:txBody>
      </p:sp>
      <p:sp>
        <p:nvSpPr>
          <p:cNvPr id="11267" name="Text Box 3"/>
          <p:cNvSpPr txBox="1">
            <a:spLocks noChangeArrowheads="1"/>
          </p:cNvSpPr>
          <p:nvPr/>
        </p:nvSpPr>
        <p:spPr bwMode="auto">
          <a:xfrm>
            <a:off x="0" y="914400"/>
            <a:ext cx="9144000" cy="6094413"/>
          </a:xfrm>
          <a:prstGeom prst="rect">
            <a:avLst/>
          </a:prstGeom>
          <a:noFill/>
          <a:ln>
            <a:noFill/>
          </a:ln>
          <a:effectLst/>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hệ</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xương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được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hoàn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cơ</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bắp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tiếp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tục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Nhịp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trưởng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về</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chiều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cao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trọng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lượng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chậm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lại</a:t>
            </a:r>
            <a:r>
              <a:rPr lang="en-US" sz="3000" dirty="0" smtClean="0">
                <a:latin typeface="Times New Roman" pitchFamily="18" charset="0"/>
                <a:cs typeface="Times New Roman" pitchFamily="18" charset="0"/>
              </a:rPr>
              <a:t>.</a:t>
            </a:r>
          </a:p>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hệ</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thần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kinh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thay</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đổi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trọng</a:t>
            </a:r>
            <a:r>
              <a:rPr lang="en-US" sz="3000" dirty="0" smtClean="0">
                <a:latin typeface="Times New Roman" pitchFamily="18" charset="0"/>
                <a:cs typeface="Times New Roman" pitchFamily="18" charset="0"/>
              </a:rPr>
              <a:t> do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trong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phức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tạp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chức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bào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bán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cầu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đại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đặc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điểm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như</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trong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bào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người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lớn</a:t>
            </a:r>
            <a:r>
              <a:rPr lang="en-US" sz="3000" dirty="0" smtClean="0">
                <a:latin typeface="Times New Roman" pitchFamily="18" charset="0"/>
                <a:cs typeface="Times New Roman" pitchFamily="18" charset="0"/>
              </a:rPr>
              <a:t>. </a:t>
            </a:r>
          </a:p>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Đa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số</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em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đã</a:t>
            </a:r>
            <a:r>
              <a:rPr lang="en-US" sz="3000" dirty="0" smtClean="0">
                <a:latin typeface="Times New Roman" pitchFamily="18" charset="0"/>
                <a:cs typeface="Times New Roman" pitchFamily="18" charset="0"/>
              </a:rPr>
              <a:t> qua </a:t>
            </a:r>
            <a:r>
              <a:rPr lang="en-US" sz="3000" dirty="0" err="1" smtClean="0">
                <a:latin typeface="Times New Roman" pitchFamily="18" charset="0"/>
                <a:cs typeface="Times New Roman" pitchFamily="18" charset="0"/>
              </a:rPr>
              <a:t>thời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dục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tuyến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nội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tiết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trở</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bình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thường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không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cân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đối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giữa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trạng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thái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mạch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máu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với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cũng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mất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dần</a:t>
            </a:r>
            <a:r>
              <a:rPr lang="en-US" sz="3000" dirty="0" smtClean="0">
                <a:latin typeface="Times New Roman" pitchFamily="18" charset="0"/>
                <a:cs typeface="Times New Roman" pitchFamily="18" charset="0"/>
              </a:rPr>
              <a:t>. </a:t>
            </a:r>
            <a:r>
              <a:rPr lang="en-US" sz="3000" dirty="0" smtClean="0">
                <a:latin typeface="Times New Roman"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linds(horizontal)">
                                      <p:cBhvr>
                                        <p:cTn id="7" dur="5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12" dur="500"/>
                                        <p:tgtEl>
                                          <p:spTgt spid="112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7" dur="500"/>
                                        <p:tgtEl>
                                          <p:spTgt spid="1126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22"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228600"/>
            <a:ext cx="8839200" cy="838200"/>
          </a:xfrm>
          <a:ln>
            <a:solidFill>
              <a:schemeClr val="tx1"/>
            </a:solidFill>
            <a:miter lim="800000"/>
            <a:headEnd/>
            <a:tailEnd/>
          </a:ln>
        </p:spPr>
        <p:txBody>
          <a:bodyPr/>
          <a:lstStyle/>
          <a:p>
            <a:pPr eaLnBrk="1" hangingPunct="1">
              <a:defRPr/>
            </a:pPr>
            <a:r>
              <a:rPr lang="en-US" sz="3200" b="1" smtClean="0">
                <a:solidFill>
                  <a:srgbClr val="C92D03"/>
                </a:solidFill>
                <a:latin typeface="Times New Roman" pitchFamily="18" charset="0"/>
                <a:cs typeface="Times New Roman" pitchFamily="18" charset="0"/>
              </a:rPr>
              <a:t>2. Đặc điểm cơ thể</a:t>
            </a:r>
            <a:endParaRPr lang="en-US" sz="3200" smtClean="0">
              <a:solidFill>
                <a:srgbClr val="C92D03"/>
              </a:solidFill>
              <a:latin typeface="Times New Roman" pitchFamily="18" charset="0"/>
              <a:cs typeface="Times New Roman" pitchFamily="18" charset="0"/>
            </a:endParaRPr>
          </a:p>
        </p:txBody>
      </p:sp>
      <p:sp>
        <p:nvSpPr>
          <p:cNvPr id="13315" name="Text Box 3"/>
          <p:cNvSpPr txBox="1">
            <a:spLocks noChangeArrowheads="1"/>
          </p:cNvSpPr>
          <p:nvPr/>
        </p:nvSpPr>
        <p:spPr bwMode="auto">
          <a:xfrm>
            <a:off x="152400" y="1212850"/>
            <a:ext cx="8839200" cy="5508625"/>
          </a:xfrm>
          <a:prstGeom prst="rect">
            <a:avLst/>
          </a:prstGeom>
          <a:noFill/>
          <a:ln/>
          <a:effectLst/>
        </p:spPr>
        <p:style>
          <a:lnRef idx="1">
            <a:schemeClr val="accent4"/>
          </a:lnRef>
          <a:fillRef idx="2">
            <a:schemeClr val="accent4"/>
          </a:fillRef>
          <a:effectRef idx="1">
            <a:schemeClr val="accent4"/>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8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Vẫn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dễ</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nói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ở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nhiên</a:t>
            </a:r>
            <a:r>
              <a:rPr lang="en-US" sz="3200" dirty="0" smtClean="0">
                <a:latin typeface="Times New Roman" pitchFamily="18" charset="0"/>
                <a:cs typeface="Times New Roman" pitchFamily="18" charset="0"/>
              </a:rPr>
              <a:t>, ở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dễ</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chỉ</a:t>
            </a:r>
            <a:r>
              <a:rPr lang="en-US" sz="3200" dirty="0" smtClean="0">
                <a:latin typeface="Times New Roman" pitchFamily="18" charset="0"/>
                <a:cs typeface="Times New Roman" pitchFamily="18" charset="0"/>
              </a:rPr>
              <a:t> do </a:t>
            </a:r>
            <a:r>
              <a:rPr lang="en-US" sz="3200" dirty="0" err="1" smtClean="0">
                <a:latin typeface="Times New Roman" pitchFamily="18" charset="0"/>
                <a:cs typeface="Times New Roman" pitchFamily="18" charset="0"/>
              </a:rPr>
              <a:t>nguyên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do </a:t>
            </a:r>
            <a:r>
              <a:rPr lang="en-US" sz="3200" dirty="0" err="1" smtClean="0">
                <a:latin typeface="Times New Roman" pitchFamily="18" charset="0"/>
                <a:cs typeface="Times New Roman" pitchFamily="18" charset="0"/>
              </a:rPr>
              <a:t>cách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a:t>
            </a:r>
          </a:p>
          <a:p>
            <a:pPr algn="just" eaLnBrk="1" hangingPunct="1">
              <a:spcBef>
                <a:spcPct val="50000"/>
              </a:spcBef>
              <a:defRPr/>
            </a:pP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Nhìn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đây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lứa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khỏe</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đẹp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số</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a:t>
            </a:r>
          </a:p>
          <a:p>
            <a:pPr eaLnBrk="1" hangingPunct="1">
              <a:spcBef>
                <a:spcPct val="50000"/>
              </a:spcBef>
              <a:buFontTx/>
              <a:buChar char="-"/>
              <a:defRPr/>
            </a:pPr>
            <a:endParaRPr lang="en-US" sz="3200" dirty="0" smtClean="0">
              <a:latin typeface="Times New Roman"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checkerboard(across)">
                                      <p:cBhvr>
                                        <p:cTn id="7" dur="5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12" dur="500"/>
                                        <p:tgtEl>
                                          <p:spTgt spid="133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7" dur="5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3" name="Text Box 3"/>
          <p:cNvSpPr txBox="1">
            <a:spLocks noChangeArrowheads="1"/>
          </p:cNvSpPr>
          <p:nvPr/>
        </p:nvSpPr>
        <p:spPr bwMode="auto">
          <a:xfrm>
            <a:off x="0" y="10668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b="1">
                <a:solidFill>
                  <a:srgbClr val="C92D03"/>
                </a:solidFill>
                <a:latin typeface="Times New Roman" panose="02020603050405020304" pitchFamily="18" charset="0"/>
                <a:cs typeface="Times New Roman" panose="02020603050405020304" pitchFamily="18" charset="0"/>
              </a:rPr>
              <a:t>3.1.Trong gia đình</a:t>
            </a:r>
            <a:endParaRPr lang="en-US" sz="3000">
              <a:solidFill>
                <a:srgbClr val="C92D03"/>
              </a:solidFill>
              <a:latin typeface="Times New Roman" panose="02020603050405020304" pitchFamily="18" charset="0"/>
            </a:endParaRPr>
          </a:p>
        </p:txBody>
      </p:sp>
      <p:sp>
        <p:nvSpPr>
          <p:cNvPr id="15364" name="Text Box 4"/>
          <p:cNvSpPr txBox="1">
            <a:spLocks noChangeArrowheads="1"/>
          </p:cNvSpPr>
          <p:nvPr/>
        </p:nvSpPr>
        <p:spPr bwMode="auto">
          <a:xfrm>
            <a:off x="0" y="2057400"/>
            <a:ext cx="9144000"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a:solidFill>
                  <a:srgbClr val="000000"/>
                </a:solidFill>
                <a:latin typeface="Times New Roman" panose="02020603050405020304" pitchFamily="18" charset="0"/>
                <a:cs typeface="Times New Roman" panose="02020603050405020304" pitchFamily="18" charset="0"/>
              </a:rPr>
              <a:t>	- Các em đã có quyền hạn và trách nhiệm nhất định với gia đình: Có thể tham gia vào công việc của người lớn để tăng thu nhập, nội trợ, chăm sóc em nhỏ…; được cha mẹ hỏi ý kiến về những công việc quan trọng trong gia đình và ý kiến của các em đã được tôn trọng.</a:t>
            </a:r>
          </a:p>
          <a:p>
            <a:pPr algn="just" eaLnBrk="1" hangingPunct="1">
              <a:spcBef>
                <a:spcPct val="50000"/>
              </a:spcBef>
            </a:pPr>
            <a:r>
              <a:rPr lang="en-US" sz="3000">
                <a:solidFill>
                  <a:srgbClr val="000000"/>
                </a:solidFill>
                <a:latin typeface="Times New Roman" panose="02020603050405020304" pitchFamily="18" charset="0"/>
                <a:cs typeface="Times New Roman" panose="02020603050405020304" pitchFamily="18" charset="0"/>
              </a:rPr>
              <a:t>	- Đối với cha mẹ: Do có sự khác biệt về trình độ và tuổi tác nên giữa cha mẹ và thanh niên có những khoảng cách nhất định. Thường thanh niên không thích sự bảo trợ phiền toái, nhưng rất cần sự nâng đỡ về mặt tinh thần.</a:t>
            </a:r>
            <a:endParaRPr lang="en-US" sz="3000">
              <a:solidFill>
                <a:srgbClr val="000000"/>
              </a:solidFill>
              <a:latin typeface="Times New Roman" panose="02020603050405020304" pitchFamily="18" charset="0"/>
            </a:endParaRPr>
          </a:p>
        </p:txBody>
      </p:sp>
      <p:sp>
        <p:nvSpPr>
          <p:cNvPr id="5" name="Rectangle 2"/>
          <p:cNvSpPr txBox="1">
            <a:spLocks noChangeArrowheads="1"/>
          </p:cNvSpPr>
          <p:nvPr/>
        </p:nvSpPr>
        <p:spPr bwMode="auto">
          <a:xfrm>
            <a:off x="0" y="0"/>
            <a:ext cx="9144000" cy="106680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3400" b="1">
                <a:solidFill>
                  <a:srgbClr val="FF3300"/>
                </a:solidFill>
                <a:latin typeface="Times New Roman" panose="02020603050405020304" pitchFamily="18" charset="0"/>
                <a:cs typeface="Times New Roman" panose="02020603050405020304" pitchFamily="18" charset="0"/>
              </a:rPr>
              <a:t>3.  Điều kiện xã hội của sự phát triển </a:t>
            </a:r>
            <a:endParaRPr lang="en-US" sz="3400">
              <a:solidFill>
                <a:srgbClr val="FF3300"/>
              </a:solidFill>
              <a:latin typeface="Times New Roman" panose="02020603050405020304" pitchFamily="18" charset="0"/>
              <a:cs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linds(horizontal)">
                                      <p:cBhvr>
                                        <p:cTn id="12" dur="500"/>
                                        <p:tgtEl>
                                          <p:spTgt spid="153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4"/>
                                        </p:tgtEl>
                                        <p:attrNameLst>
                                          <p:attrName>style.visibility</p:attrName>
                                        </p:attrNameLst>
                                      </p:cBhvr>
                                      <p:to>
                                        <p:strVal val="visible"/>
                                      </p:to>
                                    </p:set>
                                    <p:animEffect transition="in" filter="blinds(horizontal)">
                                      <p:cBhvr>
                                        <p:cTn id="1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nimBg="1" autoUpdateAnimBg="0"/>
      <p:bldP spid="15364" grpId="0"/>
      <p:bldP spid="5"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0"/>
            <a:ext cx="9144000" cy="1066800"/>
          </a:xfrm>
          <a:ln>
            <a:solidFill>
              <a:schemeClr val="accent2"/>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3. Điều kiện xã hội của sự phát triển</a:t>
            </a:r>
            <a:r>
              <a:rPr lang="en-US" b="1" smtClean="0">
                <a:solidFill>
                  <a:srgbClr val="FF3300"/>
                </a:solidFill>
                <a:latin typeface="Times New Roman" pitchFamily="18" charset="0"/>
                <a:cs typeface="Times New Roman" pitchFamily="18" charset="0"/>
              </a:rPr>
              <a:t> </a:t>
            </a:r>
            <a:endParaRPr lang="en-US" smtClean="0">
              <a:solidFill>
                <a:srgbClr val="FF3300"/>
              </a:solidFill>
              <a:latin typeface="Times New Roman" pitchFamily="18" charset="0"/>
              <a:cs typeface="Times New Roman" pitchFamily="18" charset="0"/>
            </a:endParaRPr>
          </a:p>
        </p:txBody>
      </p:sp>
      <p:sp>
        <p:nvSpPr>
          <p:cNvPr id="17411" name="Text Box 3"/>
          <p:cNvSpPr txBox="1">
            <a:spLocks noChangeArrowheads="1"/>
          </p:cNvSpPr>
          <p:nvPr/>
        </p:nvSpPr>
        <p:spPr bwMode="auto">
          <a:xfrm>
            <a:off x="0" y="10668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000" b="1">
                <a:latin typeface="Times New Roman" panose="02020603050405020304" pitchFamily="18" charset="0"/>
                <a:cs typeface="Times New Roman" panose="02020603050405020304" pitchFamily="18" charset="0"/>
              </a:rPr>
              <a:t> </a:t>
            </a:r>
            <a:r>
              <a:rPr lang="en-US" sz="3000" b="1">
                <a:solidFill>
                  <a:srgbClr val="C92D03"/>
                </a:solidFill>
                <a:latin typeface="Times New Roman" panose="02020603050405020304" pitchFamily="18" charset="0"/>
                <a:cs typeface="Times New Roman" panose="02020603050405020304" pitchFamily="18" charset="0"/>
              </a:rPr>
              <a:t>3.2. Ở nhà trường</a:t>
            </a:r>
            <a:endParaRPr lang="en-US" sz="3000">
              <a:solidFill>
                <a:srgbClr val="C92D03"/>
              </a:solidFill>
              <a:latin typeface="Times New Roman" panose="02020603050405020304" pitchFamily="18" charset="0"/>
            </a:endParaRPr>
          </a:p>
        </p:txBody>
      </p:sp>
      <p:sp>
        <p:nvSpPr>
          <p:cNvPr id="17412" name="Text Box 4"/>
          <p:cNvSpPr txBox="1">
            <a:spLocks noChangeArrowheads="1"/>
          </p:cNvSpPr>
          <p:nvPr/>
        </p:nvSpPr>
        <p:spPr bwMode="auto">
          <a:xfrm>
            <a:off x="0" y="1676400"/>
            <a:ext cx="914400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a:latin typeface="Times New Roman" panose="02020603050405020304" pitchFamily="18" charset="0"/>
                <a:cs typeface="Times New Roman" panose="02020603050405020304" pitchFamily="18" charset="0"/>
              </a:rPr>
              <a:t>	Nhà trường có ảnh hưởng rất lớn đến sự hình thành và phát triển nhân cách thanh niên:</a:t>
            </a:r>
          </a:p>
          <a:p>
            <a:pPr algn="just" eaLnBrk="1" hangingPunct="1">
              <a:spcBef>
                <a:spcPct val="50000"/>
              </a:spcBef>
            </a:pPr>
            <a:r>
              <a:rPr lang="en-US" sz="2800">
                <a:latin typeface="Times New Roman" panose="02020603050405020304" pitchFamily="18" charset="0"/>
                <a:cs typeface="Times New Roman" panose="02020603050405020304" pitchFamily="18" charset="0"/>
              </a:rPr>
              <a:t>-  Việc học tập gắn liền với việc chọn nghề.</a:t>
            </a:r>
          </a:p>
          <a:p>
            <a:pPr algn="just" eaLnBrk="1" hangingPunct="1">
              <a:spcBef>
                <a:spcPct val="50000"/>
              </a:spcBef>
            </a:pPr>
            <a:r>
              <a:rPr lang="en-US" sz="2800">
                <a:latin typeface="Times New Roman" panose="02020603050405020304" pitchFamily="18" charset="0"/>
                <a:cs typeface="Times New Roman" panose="02020603050405020304" pitchFamily="18" charset="0"/>
              </a:rPr>
              <a:t>- Nội dung môn học có ý nghĩa hình thành thế giới quan và nhân sinh quan rõ nét.</a:t>
            </a:r>
          </a:p>
          <a:p>
            <a:pPr algn="just" eaLnBrk="1" hangingPunct="1">
              <a:spcBef>
                <a:spcPct val="50000"/>
              </a:spcBef>
            </a:pPr>
            <a:r>
              <a:rPr lang="en-US" sz="2800">
                <a:latin typeface="Times New Roman" panose="02020603050405020304" pitchFamily="18" charset="0"/>
                <a:cs typeface="Times New Roman" panose="02020603050405020304" pitchFamily="18" charset="0"/>
              </a:rPr>
              <a:t>- PPGD của GV yêu cầu HS phải làm việc nhiều hơn.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Trong các hoạt động khác học sinh được tự lập nhiều hơn, năng lực tổ chức và tính kỷ luật của các em được phát triển.</a:t>
            </a:r>
          </a:p>
          <a:p>
            <a:pPr algn="just" eaLnBrk="1" hangingPunct="1">
              <a:spcBef>
                <a:spcPct val="50000"/>
              </a:spcBef>
            </a:pPr>
            <a:r>
              <a:rPr lang="en-US" sz="2800">
                <a:latin typeface="Times New Roman" panose="02020603050405020304" pitchFamily="18" charset="0"/>
                <a:cs typeface="Times New Roman" panose="02020603050405020304" pitchFamily="18" charset="0"/>
              </a:rPr>
              <a:t>-Nhóm bạn cùng lớp có ảnh hưởng rất lớn đối với các em. </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horizontal)">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Effect transition="in" filter="checkerboard(across)">
                                      <p:cBhvr>
                                        <p:cTn id="12" dur="500"/>
                                        <p:tgtEl>
                                          <p:spTgt spid="174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2">
                                            <p:txEl>
                                              <p:pRg st="0" end="0"/>
                                            </p:txEl>
                                          </p:spTgt>
                                        </p:tgtEl>
                                        <p:attrNameLst>
                                          <p:attrName>style.visibility</p:attrName>
                                        </p:attrNameLst>
                                      </p:cBhvr>
                                      <p:to>
                                        <p:strVal val="visible"/>
                                      </p:to>
                                    </p:set>
                                    <p:animEffect transition="in" filter="blinds(horizontal)">
                                      <p:cBhvr>
                                        <p:cTn id="17" dur="500"/>
                                        <p:tgtEl>
                                          <p:spTgt spid="17412">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2">
                                            <p:txEl>
                                              <p:pRg st="1" end="1"/>
                                            </p:txEl>
                                          </p:spTgt>
                                        </p:tgtEl>
                                        <p:attrNameLst>
                                          <p:attrName>style.visibility</p:attrName>
                                        </p:attrNameLst>
                                      </p:cBhvr>
                                      <p:to>
                                        <p:strVal val="visible"/>
                                      </p:to>
                                    </p:set>
                                    <p:animEffect transition="in" filter="blinds(horizontal)">
                                      <p:cBhvr>
                                        <p:cTn id="22" dur="500"/>
                                        <p:tgtEl>
                                          <p:spTgt spid="17412">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412">
                                            <p:txEl>
                                              <p:pRg st="2" end="2"/>
                                            </p:txEl>
                                          </p:spTgt>
                                        </p:tgtEl>
                                        <p:attrNameLst>
                                          <p:attrName>style.visibility</p:attrName>
                                        </p:attrNameLst>
                                      </p:cBhvr>
                                      <p:to>
                                        <p:strVal val="visible"/>
                                      </p:to>
                                    </p:set>
                                    <p:animEffect transition="in" filter="blinds(horizontal)">
                                      <p:cBhvr>
                                        <p:cTn id="27" dur="500"/>
                                        <p:tgtEl>
                                          <p:spTgt spid="17412">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412">
                                            <p:txEl>
                                              <p:pRg st="3" end="3"/>
                                            </p:txEl>
                                          </p:spTgt>
                                        </p:tgtEl>
                                        <p:attrNameLst>
                                          <p:attrName>style.visibility</p:attrName>
                                        </p:attrNameLst>
                                      </p:cBhvr>
                                      <p:to>
                                        <p:strVal val="visible"/>
                                      </p:to>
                                    </p:set>
                                    <p:animEffect transition="in" filter="blinds(horizontal)">
                                      <p:cBhvr>
                                        <p:cTn id="32" dur="500"/>
                                        <p:tgtEl>
                                          <p:spTgt spid="17412">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7412">
                                            <p:txEl>
                                              <p:pRg st="4" end="4"/>
                                            </p:txEl>
                                          </p:spTgt>
                                        </p:tgtEl>
                                        <p:attrNameLst>
                                          <p:attrName>style.visibility</p:attrName>
                                        </p:attrNameLst>
                                      </p:cBhvr>
                                      <p:to>
                                        <p:strVal val="visible"/>
                                      </p:to>
                                    </p:set>
                                    <p:animEffect transition="in" filter="blinds(horizontal)">
                                      <p:cBhvr>
                                        <p:cTn id="37" dur="500"/>
                                        <p:tgtEl>
                                          <p:spTgt spid="17412">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412">
                                            <p:txEl>
                                              <p:pRg st="5" end="5"/>
                                            </p:txEl>
                                          </p:spTgt>
                                        </p:tgtEl>
                                        <p:attrNameLst>
                                          <p:attrName>style.visibility</p:attrName>
                                        </p:attrNameLst>
                                      </p:cBhvr>
                                      <p:to>
                                        <p:strVal val="visible"/>
                                      </p:to>
                                    </p:set>
                                    <p:animEffect transition="in" filter="blinds(horizontal)">
                                      <p:cBhvr>
                                        <p:cTn id="42" dur="500"/>
                                        <p:tgtEl>
                                          <p:spTgt spid="174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autoUpdateAnimBg="0"/>
      <p:bldP spid="17411" grpId="0" animBg="1" autoUpdateAnimBg="0"/>
      <p:bldP spid="1741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9144000" cy="762000"/>
          </a:xfrm>
          <a:ln>
            <a:solidFill>
              <a:schemeClr val="accent2"/>
            </a:solidFill>
            <a:miter lim="800000"/>
            <a:headEnd/>
            <a:tailEnd/>
          </a:ln>
        </p:spPr>
        <p:txBody>
          <a:bodyPr>
            <a:normAutofit fontScale="90000"/>
          </a:bodyPr>
          <a:lstStyle/>
          <a:p>
            <a:pPr eaLnBrk="1" hangingPunct="1">
              <a:defRPr/>
            </a:pPr>
            <a:r>
              <a:rPr lang="en-US" sz="3200" b="1" dirty="0" smtClean="0">
                <a:solidFill>
                  <a:srgbClr val="FF3300"/>
                </a:solidFill>
                <a:latin typeface="Times New Roman" pitchFamily="18" charset="0"/>
                <a:cs typeface="Times New Roman" pitchFamily="18" charset="0"/>
              </a:rPr>
              <a:t/>
            </a:r>
            <a:br>
              <a:rPr lang="en-US" sz="3200" b="1" dirty="0" smtClean="0">
                <a:solidFill>
                  <a:srgbClr val="FF3300"/>
                </a:solidFill>
                <a:latin typeface="Times New Roman" pitchFamily="18" charset="0"/>
                <a:cs typeface="Times New Roman" pitchFamily="18" charset="0"/>
              </a:rPr>
            </a:br>
            <a:r>
              <a:rPr lang="en-US" sz="3200" b="1" dirty="0" smtClean="0">
                <a:solidFill>
                  <a:srgbClr val="FF3300"/>
                </a:solidFill>
                <a:latin typeface="Times New Roman" pitchFamily="18" charset="0"/>
                <a:cs typeface="Times New Roman" pitchFamily="18" charset="0"/>
              </a:rPr>
              <a:t>3.  </a:t>
            </a:r>
            <a:r>
              <a:rPr lang="en-US" sz="3200" b="1" dirty="0" err="1" smtClean="0">
                <a:solidFill>
                  <a:srgbClr val="FF3300"/>
                </a:solidFill>
                <a:latin typeface="Times New Roman" pitchFamily="18" charset="0"/>
                <a:cs typeface="Times New Roman" pitchFamily="18" charset="0"/>
              </a:rPr>
              <a:t>Điều</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kiện</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xã</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hội</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của</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sự</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phát</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triển</a:t>
            </a:r>
            <a:r>
              <a:rPr lang="en-US" sz="3200" b="1" dirty="0" smtClean="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p:txBody>
      </p:sp>
      <p:sp>
        <p:nvSpPr>
          <p:cNvPr id="19459" name="Text Box 3"/>
          <p:cNvSpPr txBox="1">
            <a:spLocks noChangeArrowheads="1"/>
          </p:cNvSpPr>
          <p:nvPr/>
        </p:nvSpPr>
        <p:spPr bwMode="auto">
          <a:xfrm>
            <a:off x="0" y="8382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000" b="1">
                <a:latin typeface="Times New Roman" panose="02020603050405020304" pitchFamily="18" charset="0"/>
                <a:cs typeface="Times New Roman" panose="02020603050405020304" pitchFamily="18" charset="0"/>
              </a:rPr>
              <a:t> </a:t>
            </a:r>
            <a:r>
              <a:rPr lang="en-US" sz="3000" b="1">
                <a:solidFill>
                  <a:srgbClr val="C92D03"/>
                </a:solidFill>
                <a:latin typeface="Times New Roman" panose="02020603050405020304" pitchFamily="18" charset="0"/>
                <a:cs typeface="Times New Roman" panose="02020603050405020304" pitchFamily="18" charset="0"/>
              </a:rPr>
              <a:t>3.3. Ngoài xã hội</a:t>
            </a:r>
          </a:p>
        </p:txBody>
      </p:sp>
      <p:sp>
        <p:nvSpPr>
          <p:cNvPr id="19460" name="Text Box 4"/>
          <p:cNvSpPr txBox="1">
            <a:spLocks noChangeArrowheads="1"/>
          </p:cNvSpPr>
          <p:nvPr/>
        </p:nvSpPr>
        <p:spPr bwMode="auto">
          <a:xfrm>
            <a:off x="0" y="1524000"/>
            <a:ext cx="91440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a:latin typeface="Times New Roman" panose="02020603050405020304" pitchFamily="18" charset="0"/>
                <a:cs typeface="Times New Roman" panose="02020603050405020304" pitchFamily="18" charset="0"/>
              </a:rPr>
              <a:t>	- Có nhiều trách nhiệm và quyền lợi hơn so với thiếu niên: 16 tuổi được tham gia sinh hoạt văn hóa với người lớn; 18 tuổi có quyền đi bỏ phiếu thực hiện quyền công dân.</a:t>
            </a:r>
          </a:p>
          <a:p>
            <a:pPr algn="just" eaLnBrk="1" hangingPunct="1">
              <a:spcBef>
                <a:spcPct val="50000"/>
              </a:spcBef>
            </a:pPr>
            <a:r>
              <a:rPr lang="en-US" sz="3000">
                <a:latin typeface="Times New Roman" panose="02020603050405020304" pitchFamily="18" charset="0"/>
                <a:cs typeface="Times New Roman" panose="02020603050405020304" pitchFamily="18" charset="0"/>
              </a:rPr>
              <a:t>	- Tuy nhiên thanh niên vẫn còn phụ thuộc người lớn về vật chất và người lớn vừa xem thanh niên là trẻ em, người lớn. </a:t>
            </a:r>
          </a:p>
          <a:p>
            <a:pPr algn="just" eaLnBrk="1" hangingPunct="1">
              <a:spcBef>
                <a:spcPct val="50000"/>
              </a:spcBef>
            </a:pPr>
            <a:r>
              <a:rPr lang="en-US" sz="3000">
                <a:latin typeface="Times New Roman" panose="02020603050405020304" pitchFamily="18" charset="0"/>
                <a:cs typeface="Times New Roman" panose="02020603050405020304" pitchFamily="18" charset="0"/>
              </a:rPr>
              <a:t>=&gt; Vì vậy, người lớn một mặt phải tôn trọng các em, mặt khác phải bảo ban, dạy dỗ các em.</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1+#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9459"/>
                                        </p:tgtEl>
                                        <p:attrNameLst>
                                          <p:attrName>style.visibility</p:attrName>
                                        </p:attrNameLst>
                                      </p:cBhvr>
                                      <p:to>
                                        <p:strVal val="visible"/>
                                      </p:to>
                                    </p:set>
                                    <p:animEffect transition="in" filter="blinds(horizontal)">
                                      <p:cBhvr>
                                        <p:cTn id="13" dur="500"/>
                                        <p:tgtEl>
                                          <p:spTgt spid="1945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9460">
                                            <p:txEl>
                                              <p:pRg st="0" end="0"/>
                                            </p:txEl>
                                          </p:spTgt>
                                        </p:tgtEl>
                                        <p:attrNameLst>
                                          <p:attrName>style.visibility</p:attrName>
                                        </p:attrNameLst>
                                      </p:cBhvr>
                                      <p:to>
                                        <p:strVal val="visible"/>
                                      </p:to>
                                    </p:set>
                                    <p:anim calcmode="lin" valueType="num">
                                      <p:cBhvr additive="base">
                                        <p:cTn id="18" dur="500" fill="hold"/>
                                        <p:tgtEl>
                                          <p:spTgt spid="19460">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1946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9460">
                                            <p:txEl>
                                              <p:pRg st="1" end="1"/>
                                            </p:txEl>
                                          </p:spTgt>
                                        </p:tgtEl>
                                        <p:attrNameLst>
                                          <p:attrName>style.visibility</p:attrName>
                                        </p:attrNameLst>
                                      </p:cBhvr>
                                      <p:to>
                                        <p:strVal val="visible"/>
                                      </p:to>
                                    </p:set>
                                    <p:anim calcmode="lin" valueType="num">
                                      <p:cBhvr additive="base">
                                        <p:cTn id="24" dur="500" fill="hold"/>
                                        <p:tgtEl>
                                          <p:spTgt spid="19460">
                                            <p:txEl>
                                              <p:pRg st="1" end="1"/>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1946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19460">
                                            <p:txEl>
                                              <p:pRg st="2" end="2"/>
                                            </p:txEl>
                                          </p:spTgt>
                                        </p:tgtEl>
                                        <p:attrNameLst>
                                          <p:attrName>style.visibility</p:attrName>
                                        </p:attrNameLst>
                                      </p:cBhvr>
                                      <p:to>
                                        <p:strVal val="visible"/>
                                      </p:to>
                                    </p:set>
                                    <p:anim calcmode="lin" valueType="num">
                                      <p:cBhvr additive="base">
                                        <p:cTn id="30" dur="500" fill="hold"/>
                                        <p:tgtEl>
                                          <p:spTgt spid="19460">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1946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nimBg="1" autoUpdateAnimBg="0"/>
      <p:bldP spid="19460"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a:defRPr/>
            </a:pPr>
            <a:r>
              <a:rPr lang="en-US" sz="3200" dirty="0" smtClean="0">
                <a:solidFill>
                  <a:schemeClr val="tx1"/>
                </a:solidFill>
                <a:latin typeface="Times New Roman" pitchFamily="18" charset="0"/>
                <a:cs typeface="Times New Roman" pitchFamily="18" charset="0"/>
              </a:rPr>
              <a:t>LỰA CHỌN NỘI DUNG DẠY HỌC</a:t>
            </a:r>
            <a:endParaRPr lang="en-US" dirty="0" smtClean="0">
              <a:solidFill>
                <a:schemeClr val="tx1"/>
              </a:solidFill>
              <a:latin typeface="Times New Roman" pitchFamily="18" charset="0"/>
              <a:cs typeface="Times New Roman" pitchFamily="18" charset="0"/>
            </a:endParaRPr>
          </a:p>
        </p:txBody>
      </p:sp>
      <p:sp>
        <p:nvSpPr>
          <p:cNvPr id="146435" name="Oval 3"/>
          <p:cNvSpPr>
            <a:spLocks noChangeArrowheads="1"/>
          </p:cNvSpPr>
          <p:nvPr/>
        </p:nvSpPr>
        <p:spPr bwMode="auto">
          <a:xfrm>
            <a:off x="492125" y="1752600"/>
            <a:ext cx="8423275" cy="41910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nên biết</a:t>
            </a:r>
          </a:p>
        </p:txBody>
      </p:sp>
      <p:sp>
        <p:nvSpPr>
          <p:cNvPr id="146436" name="Rectangle 4"/>
          <p:cNvSpPr>
            <a:spLocks noChangeArrowheads="1"/>
          </p:cNvSpPr>
          <p:nvPr/>
        </p:nvSpPr>
        <p:spPr bwMode="auto">
          <a:xfrm>
            <a:off x="3810000" y="2971800"/>
            <a:ext cx="3352800" cy="2209800"/>
          </a:xfrm>
          <a:prstGeom prst="rect">
            <a:avLst/>
          </a:prstGeom>
          <a:solidFill>
            <a:srgbClr val="FFC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cần</a:t>
            </a:r>
          </a:p>
          <a:p>
            <a:pPr eaLnBrk="1" hangingPunct="1"/>
            <a:r>
              <a:rPr lang="en-US" sz="2800" b="1">
                <a:solidFill>
                  <a:srgbClr val="000000"/>
                </a:solidFill>
                <a:latin typeface="Times New Roman" panose="02020603050405020304" pitchFamily="18" charset="0"/>
                <a:cs typeface="Times New Roman" panose="02020603050405020304" pitchFamily="18" charset="0"/>
              </a:rPr>
              <a:t> biết</a:t>
            </a:r>
          </a:p>
        </p:txBody>
      </p:sp>
      <p:sp>
        <p:nvSpPr>
          <p:cNvPr id="146437" name="Oval 5"/>
          <p:cNvSpPr>
            <a:spLocks noChangeArrowheads="1"/>
          </p:cNvSpPr>
          <p:nvPr/>
        </p:nvSpPr>
        <p:spPr bwMode="auto">
          <a:xfrm>
            <a:off x="5334000" y="3124200"/>
            <a:ext cx="1752600" cy="1981200"/>
          </a:xfrm>
          <a:prstGeom prst="ellipse">
            <a:avLst/>
          </a:prstGeom>
          <a:solidFill>
            <a:srgbClr val="FF00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phải </a:t>
            </a:r>
          </a:p>
          <a:p>
            <a:pPr eaLnBrk="1" hangingPunct="1"/>
            <a:r>
              <a:rPr lang="en-US" sz="2800" b="1">
                <a:solidFill>
                  <a:srgbClr val="000000"/>
                </a:solidFill>
                <a:latin typeface="Times New Roman" panose="02020603050405020304" pitchFamily="18" charset="0"/>
                <a:cs typeface="Times New Roman" panose="02020603050405020304" pitchFamily="18" charset="0"/>
              </a:rPr>
              <a:t>biết</a:t>
            </a:r>
          </a:p>
        </p:txBody>
      </p:sp>
      <p:graphicFrame>
        <p:nvGraphicFramePr>
          <p:cNvPr id="146438" name="Object 6"/>
          <p:cNvGraphicFramePr>
            <a:graphicFrameLocks noChangeAspect="1"/>
          </p:cNvGraphicFramePr>
          <p:nvPr/>
        </p:nvGraphicFramePr>
        <p:xfrm>
          <a:off x="7162800" y="1143000"/>
          <a:ext cx="1524000" cy="1119188"/>
        </p:xfrm>
        <a:graphic>
          <a:graphicData uri="http://schemas.openxmlformats.org/presentationml/2006/ole">
            <mc:AlternateContent xmlns:mc="http://schemas.openxmlformats.org/markup-compatibility/2006">
              <mc:Choice xmlns:v="urn:schemas-microsoft-com:vml" Requires="v">
                <p:oleObj spid="_x0000_s134166" name="Clip" r:id="rId3" imgW="718914" imgH="738097" progId="">
                  <p:embed/>
                </p:oleObj>
              </mc:Choice>
              <mc:Fallback>
                <p:oleObj name="Clip" r:id="rId3" imgW="718914" imgH="738097" progId="">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1143000"/>
                        <a:ext cx="1524000" cy="111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46439" name="Object 7"/>
          <p:cNvGraphicFramePr>
            <a:graphicFrameLocks noChangeAspect="1"/>
          </p:cNvGraphicFramePr>
          <p:nvPr/>
        </p:nvGraphicFramePr>
        <p:xfrm>
          <a:off x="914400" y="4876800"/>
          <a:ext cx="1676400" cy="1676400"/>
        </p:xfrm>
        <a:graphic>
          <a:graphicData uri="http://schemas.openxmlformats.org/presentationml/2006/ole">
            <mc:AlternateContent xmlns:mc="http://schemas.openxmlformats.org/markup-compatibility/2006">
              <mc:Choice xmlns:v="urn:schemas-microsoft-com:vml" Requires="v">
                <p:oleObj spid="_x0000_s134167" name="Clip" r:id="rId5" imgW="706831" imgH="759866" progId="">
                  <p:embed/>
                </p:oleObj>
              </mc:Choice>
              <mc:Fallback>
                <p:oleObj name="Clip" r:id="rId5" imgW="706831" imgH="759866" progId="">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 y="487680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46434"/>
                                        </p:tgtEl>
                                        <p:attrNameLst>
                                          <p:attrName>style.visibility</p:attrName>
                                        </p:attrNameLst>
                                      </p:cBhvr>
                                      <p:to>
                                        <p:strVal val="visible"/>
                                      </p:to>
                                    </p:set>
                                    <p:anim calcmode="lin" valueType="num">
                                      <p:cBhvr additive="base">
                                        <p:cTn id="7" dur="500" fill="hold"/>
                                        <p:tgtEl>
                                          <p:spTgt spid="146434"/>
                                        </p:tgtEl>
                                        <p:attrNameLst>
                                          <p:attrName>ppt_x</p:attrName>
                                        </p:attrNameLst>
                                      </p:cBhvr>
                                      <p:tavLst>
                                        <p:tav tm="0">
                                          <p:val>
                                            <p:strVal val="0-#ppt_w/2"/>
                                          </p:val>
                                        </p:tav>
                                        <p:tav tm="100000">
                                          <p:val>
                                            <p:strVal val="#ppt_x"/>
                                          </p:val>
                                        </p:tav>
                                      </p:tavLst>
                                    </p:anim>
                                    <p:anim calcmode="lin" valueType="num">
                                      <p:cBhvr additive="base">
                                        <p:cTn id="8" dur="500" fill="hold"/>
                                        <p:tgtEl>
                                          <p:spTgt spid="14643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46438"/>
                                        </p:tgtEl>
                                        <p:attrNameLst>
                                          <p:attrName>style.visibility</p:attrName>
                                        </p:attrNameLst>
                                      </p:cBhvr>
                                      <p:to>
                                        <p:strVal val="visible"/>
                                      </p:to>
                                    </p:set>
                                    <p:anim calcmode="lin" valueType="num">
                                      <p:cBhvr additive="base">
                                        <p:cTn id="13" dur="500" fill="hold"/>
                                        <p:tgtEl>
                                          <p:spTgt spid="146438"/>
                                        </p:tgtEl>
                                        <p:attrNameLst>
                                          <p:attrName>ppt_x</p:attrName>
                                        </p:attrNameLst>
                                      </p:cBhvr>
                                      <p:tavLst>
                                        <p:tav tm="0">
                                          <p:val>
                                            <p:strVal val="0-#ppt_w/2"/>
                                          </p:val>
                                        </p:tav>
                                        <p:tav tm="100000">
                                          <p:val>
                                            <p:strVal val="#ppt_x"/>
                                          </p:val>
                                        </p:tav>
                                      </p:tavLst>
                                    </p:anim>
                                    <p:anim calcmode="lin" valueType="num">
                                      <p:cBhvr additive="base">
                                        <p:cTn id="14" dur="500" fill="hold"/>
                                        <p:tgtEl>
                                          <p:spTgt spid="14643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6435"/>
                                        </p:tgtEl>
                                        <p:attrNameLst>
                                          <p:attrName>style.visibility</p:attrName>
                                        </p:attrNameLst>
                                      </p:cBhvr>
                                      <p:to>
                                        <p:strVal val="visible"/>
                                      </p:to>
                                    </p:set>
                                    <p:anim calcmode="lin" valueType="num">
                                      <p:cBhvr additive="base">
                                        <p:cTn id="19" dur="500" fill="hold"/>
                                        <p:tgtEl>
                                          <p:spTgt spid="146435"/>
                                        </p:tgtEl>
                                        <p:attrNameLst>
                                          <p:attrName>ppt_x</p:attrName>
                                        </p:attrNameLst>
                                      </p:cBhvr>
                                      <p:tavLst>
                                        <p:tav tm="0">
                                          <p:val>
                                            <p:strVal val="0-#ppt_w/2"/>
                                          </p:val>
                                        </p:tav>
                                        <p:tav tm="100000">
                                          <p:val>
                                            <p:strVal val="#ppt_x"/>
                                          </p:val>
                                        </p:tav>
                                      </p:tavLst>
                                    </p:anim>
                                    <p:anim calcmode="lin" valueType="num">
                                      <p:cBhvr additive="base">
                                        <p:cTn id="20"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6436"/>
                                        </p:tgtEl>
                                        <p:attrNameLst>
                                          <p:attrName>style.visibility</p:attrName>
                                        </p:attrNameLst>
                                      </p:cBhvr>
                                      <p:to>
                                        <p:strVal val="visible"/>
                                      </p:to>
                                    </p:set>
                                    <p:anim calcmode="lin" valueType="num">
                                      <p:cBhvr additive="base">
                                        <p:cTn id="25" dur="500" fill="hold"/>
                                        <p:tgtEl>
                                          <p:spTgt spid="146436"/>
                                        </p:tgtEl>
                                        <p:attrNameLst>
                                          <p:attrName>ppt_x</p:attrName>
                                        </p:attrNameLst>
                                      </p:cBhvr>
                                      <p:tavLst>
                                        <p:tav tm="0">
                                          <p:val>
                                            <p:strVal val="0-#ppt_w/2"/>
                                          </p:val>
                                        </p:tav>
                                        <p:tav tm="100000">
                                          <p:val>
                                            <p:strVal val="#ppt_x"/>
                                          </p:val>
                                        </p:tav>
                                      </p:tavLst>
                                    </p:anim>
                                    <p:anim calcmode="lin" valueType="num">
                                      <p:cBhvr additive="base">
                                        <p:cTn id="26" dur="500" fill="hold"/>
                                        <p:tgtEl>
                                          <p:spTgt spid="146436"/>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6437"/>
                                        </p:tgtEl>
                                        <p:attrNameLst>
                                          <p:attrName>style.visibility</p:attrName>
                                        </p:attrNameLst>
                                      </p:cBhvr>
                                      <p:to>
                                        <p:strVal val="visible"/>
                                      </p:to>
                                    </p:set>
                                    <p:anim calcmode="lin" valueType="num">
                                      <p:cBhvr additive="base">
                                        <p:cTn id="31" dur="500" fill="hold"/>
                                        <p:tgtEl>
                                          <p:spTgt spid="146437"/>
                                        </p:tgtEl>
                                        <p:attrNameLst>
                                          <p:attrName>ppt_x</p:attrName>
                                        </p:attrNameLst>
                                      </p:cBhvr>
                                      <p:tavLst>
                                        <p:tav tm="0">
                                          <p:val>
                                            <p:strVal val="0-#ppt_w/2"/>
                                          </p:val>
                                        </p:tav>
                                        <p:tav tm="100000">
                                          <p:val>
                                            <p:strVal val="#ppt_x"/>
                                          </p:val>
                                        </p:tav>
                                      </p:tavLst>
                                    </p:anim>
                                    <p:anim calcmode="lin" valueType="num">
                                      <p:cBhvr additive="base">
                                        <p:cTn id="32" dur="500" fill="hold"/>
                                        <p:tgtEl>
                                          <p:spTgt spid="14643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46439"/>
                                        </p:tgtEl>
                                        <p:attrNameLst>
                                          <p:attrName>style.visibility</p:attrName>
                                        </p:attrNameLst>
                                      </p:cBhvr>
                                      <p:to>
                                        <p:strVal val="visible"/>
                                      </p:to>
                                    </p:set>
                                    <p:anim calcmode="lin" valueType="num">
                                      <p:cBhvr additive="base">
                                        <p:cTn id="37" dur="500" fill="hold"/>
                                        <p:tgtEl>
                                          <p:spTgt spid="146439"/>
                                        </p:tgtEl>
                                        <p:attrNameLst>
                                          <p:attrName>ppt_x</p:attrName>
                                        </p:attrNameLst>
                                      </p:cBhvr>
                                      <p:tavLst>
                                        <p:tav tm="0">
                                          <p:val>
                                            <p:strVal val="0-#ppt_w/2"/>
                                          </p:val>
                                        </p:tav>
                                        <p:tav tm="100000">
                                          <p:val>
                                            <p:strVal val="#ppt_x"/>
                                          </p:val>
                                        </p:tav>
                                      </p:tavLst>
                                    </p:anim>
                                    <p:anim calcmode="lin" valueType="num">
                                      <p:cBhvr additive="base">
                                        <p:cTn id="38" dur="500" fill="hold"/>
                                        <p:tgtEl>
                                          <p:spTgt spid="1464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nimBg="1" autoUpdateAnimBg="0"/>
      <p:bldP spid="146436" grpId="0" animBg="1" autoUpdateAnimBg="0"/>
      <p:bldP spid="14643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9144000" cy="1219200"/>
          </a:xfrm>
          <a:ln>
            <a:solidFill>
              <a:schemeClr val="tx1"/>
            </a:solidFill>
            <a:miter lim="800000"/>
            <a:headEnd/>
            <a:tailEnd/>
          </a:ln>
        </p:spPr>
        <p:txBody>
          <a:bodyPr/>
          <a:lstStyle/>
          <a:p>
            <a:pPr eaLnBrk="1" hangingPunct="1">
              <a:defRPr/>
            </a:pPr>
            <a:r>
              <a:rPr lang="en-US"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1507" name="Text Box 3"/>
          <p:cNvSpPr txBox="1">
            <a:spLocks noChangeArrowheads="1"/>
          </p:cNvSpPr>
          <p:nvPr/>
        </p:nvSpPr>
        <p:spPr bwMode="auto">
          <a:xfrm>
            <a:off x="0" y="12192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1. Đặc điểm của hoạt động học tập</a:t>
            </a:r>
            <a:endParaRPr lang="en-US" sz="3200">
              <a:solidFill>
                <a:srgbClr val="C92D03"/>
              </a:solidFill>
              <a:latin typeface="Times New Roman" panose="02020603050405020304" pitchFamily="18" charset="0"/>
            </a:endParaRPr>
          </a:p>
        </p:txBody>
      </p:sp>
      <p:sp>
        <p:nvSpPr>
          <p:cNvPr id="21508" name="Text Box 4"/>
          <p:cNvSpPr txBox="1">
            <a:spLocks noChangeArrowheads="1"/>
          </p:cNvSpPr>
          <p:nvPr/>
        </p:nvSpPr>
        <p:spPr bwMode="auto">
          <a:xfrm>
            <a:off x="0" y="2241550"/>
            <a:ext cx="9144000" cy="418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a:latin typeface="Times New Roman" panose="02020603050405020304" pitchFamily="18" charset="0"/>
                <a:cs typeface="Times New Roman" panose="02020603050405020304" pitchFamily="18" charset="0"/>
              </a:rPr>
              <a:t>	- Nội dung và tính chất học tập sâu sắc và độc lập hơn.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 Động cơ học tập: Những động cơ ngoài vẫn còn nhưng đã xuống thứ yếu, động cơ bên trong chiếm ưu thế, lâu dài.</a:t>
            </a:r>
          </a:p>
          <a:p>
            <a:pPr algn="just" eaLnBrk="1" hangingPunct="1">
              <a:spcBef>
                <a:spcPct val="50000"/>
              </a:spcBef>
            </a:pPr>
            <a:r>
              <a:rPr lang="en-US" sz="2800">
                <a:latin typeface="Times New Roman" panose="02020603050405020304" pitchFamily="18" charset="0"/>
                <a:cs typeface="Times New Roman" panose="02020603050405020304" pitchFamily="18" charset="0"/>
              </a:rPr>
              <a:t>	- Hứng thú học tập liên quan đến việc chọn một nghề nhất định và mang tính chất rộng rãi, sâu sắc và bền vững hơn thiếu niên.</a:t>
            </a:r>
          </a:p>
          <a:p>
            <a:pPr eaLnBrk="1" hangingPunct="1">
              <a:spcBef>
                <a:spcPct val="50000"/>
              </a:spcBef>
            </a:pPr>
            <a:r>
              <a:rPr lang="en-US" sz="2800">
                <a:latin typeface="Times New Roman" panose="02020603050405020304" pitchFamily="18" charset="0"/>
                <a:cs typeface="Times New Roman" panose="02020603050405020304" pitchFamily="18" charset="0"/>
              </a:rPr>
              <a:t>	Nhược điểm: Tích cực học tập với những môn học liên quan đến chọn nghề nhưng sao nhãng các môn học khác.</a:t>
            </a:r>
            <a:r>
              <a:rPr lang="en-US" sz="2800">
                <a:latin typeface="Times New Roman" panose="02020603050405020304" pitchFamily="18" charset="0"/>
              </a:rPr>
              <a:t> </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1+#ppt_w/2"/>
                                          </p:val>
                                        </p:tav>
                                        <p:tav tm="100000">
                                          <p:val>
                                            <p:strVal val="#ppt_x"/>
                                          </p:val>
                                        </p:tav>
                                      </p:tavLst>
                                    </p:anim>
                                    <p:anim calcmode="lin" valueType="num">
                                      <p:cBhvr additive="base">
                                        <p:cTn id="8" dur="500" fill="hold"/>
                                        <p:tgtEl>
                                          <p:spTgt spid="2150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1507"/>
                                        </p:tgtEl>
                                        <p:attrNameLst>
                                          <p:attrName>style.visibility</p:attrName>
                                        </p:attrNameLst>
                                      </p:cBhvr>
                                      <p:to>
                                        <p:strVal val="visible"/>
                                      </p:to>
                                    </p:set>
                                    <p:animEffect transition="in" filter="blinds(horizontal)">
                                      <p:cBhvr>
                                        <p:cTn id="13" dur="500"/>
                                        <p:tgtEl>
                                          <p:spTgt spid="2150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1508">
                                            <p:txEl>
                                              <p:pRg st="0" end="0"/>
                                            </p:txEl>
                                          </p:spTgt>
                                        </p:tgtEl>
                                        <p:attrNameLst>
                                          <p:attrName>style.visibility</p:attrName>
                                        </p:attrNameLst>
                                      </p:cBhvr>
                                      <p:to>
                                        <p:strVal val="visible"/>
                                      </p:to>
                                    </p:set>
                                    <p:anim calcmode="lin" valueType="num">
                                      <p:cBhvr additive="base">
                                        <p:cTn id="18" dur="500" fill="hold"/>
                                        <p:tgtEl>
                                          <p:spTgt spid="21508">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2150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21508">
                                            <p:txEl>
                                              <p:pRg st="1" end="1"/>
                                            </p:txEl>
                                          </p:spTgt>
                                        </p:tgtEl>
                                        <p:attrNameLst>
                                          <p:attrName>style.visibility</p:attrName>
                                        </p:attrNameLst>
                                      </p:cBhvr>
                                      <p:to>
                                        <p:strVal val="visible"/>
                                      </p:to>
                                    </p:set>
                                    <p:anim calcmode="lin" valueType="num">
                                      <p:cBhvr additive="base">
                                        <p:cTn id="24" dur="500" fill="hold"/>
                                        <p:tgtEl>
                                          <p:spTgt spid="21508">
                                            <p:txEl>
                                              <p:pRg st="1" end="1"/>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2150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508">
                                            <p:txEl>
                                              <p:pRg st="2" end="2"/>
                                            </p:txEl>
                                          </p:spTgt>
                                        </p:tgtEl>
                                        <p:attrNameLst>
                                          <p:attrName>style.visibility</p:attrName>
                                        </p:attrNameLst>
                                      </p:cBhvr>
                                      <p:to>
                                        <p:strVal val="visible"/>
                                      </p:to>
                                    </p:set>
                                    <p:anim calcmode="lin" valueType="num">
                                      <p:cBhvr additive="base">
                                        <p:cTn id="30" dur="500" fill="hold"/>
                                        <p:tgtEl>
                                          <p:spTgt spid="21508">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2150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1508">
                                            <p:txEl>
                                              <p:pRg st="3" end="3"/>
                                            </p:txEl>
                                          </p:spTgt>
                                        </p:tgtEl>
                                        <p:attrNameLst>
                                          <p:attrName>style.visibility</p:attrName>
                                        </p:attrNameLst>
                                      </p:cBhvr>
                                      <p:to>
                                        <p:strVal val="visible"/>
                                      </p:to>
                                    </p:set>
                                    <p:anim calcmode="lin" valueType="num">
                                      <p:cBhvr additive="base">
                                        <p:cTn id="36" dur="500" fill="hold"/>
                                        <p:tgtEl>
                                          <p:spTgt spid="21508">
                                            <p:txEl>
                                              <p:pRg st="3" end="3"/>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21508">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autoUpdateAnimBg="0"/>
      <p:bldP spid="21507" grpId="0" animBg="1" autoUpdateAnimBg="0"/>
      <p:bldP spid="21508"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1524000"/>
          </a:xfrm>
          <a:ln>
            <a:solidFill>
              <a:schemeClr val="tx1"/>
            </a:solidFill>
            <a:miter lim="800000"/>
            <a:headEnd/>
            <a:tailEnd/>
          </a:ln>
        </p:spPr>
        <p:txBody>
          <a:bodyPr/>
          <a:lstStyle/>
          <a:p>
            <a:pPr eaLnBrk="1" hangingPunct="1">
              <a:defRPr/>
            </a:pPr>
            <a:r>
              <a:rPr lang="en-US"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3555" name="Text Box 3"/>
          <p:cNvSpPr txBox="1">
            <a:spLocks noChangeArrowheads="1"/>
          </p:cNvSpPr>
          <p:nvPr/>
        </p:nvSpPr>
        <p:spPr bwMode="auto">
          <a:xfrm>
            <a:off x="0" y="15240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2.  Đặc điểm của sự phát triển trí tuệ</a:t>
            </a:r>
          </a:p>
        </p:txBody>
      </p:sp>
      <p:sp>
        <p:nvSpPr>
          <p:cNvPr id="23556" name="Text Box 4"/>
          <p:cNvSpPr txBox="1">
            <a:spLocks noChangeArrowheads="1"/>
          </p:cNvSpPr>
          <p:nvPr/>
        </p:nvSpPr>
        <p:spPr bwMode="auto">
          <a:xfrm>
            <a:off x="0" y="2333625"/>
            <a:ext cx="9144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i="1">
                <a:latin typeface="Times New Roman" panose="02020603050405020304" pitchFamily="18" charset="0"/>
                <a:cs typeface="Times New Roman" panose="02020603050405020304" pitchFamily="18" charset="0"/>
              </a:rPr>
              <a:t>- Sự phát triển cảm giác và tri giác:</a:t>
            </a:r>
          </a:p>
          <a:p>
            <a:pPr algn="just" eaLnBrk="1" hangingPunct="1">
              <a:spcBef>
                <a:spcPct val="50000"/>
              </a:spcBef>
            </a:pPr>
            <a:r>
              <a:rPr lang="en-US" sz="3200">
                <a:latin typeface="Times New Roman" panose="02020603050405020304" pitchFamily="18" charset="0"/>
                <a:cs typeface="Times New Roman" panose="02020603050405020304" pitchFamily="18" charset="0"/>
              </a:rPr>
              <a:t>	+ Đạt đến mức độ phát triển của người lớn.</a:t>
            </a:r>
          </a:p>
          <a:p>
            <a:pPr algn="just" eaLnBrk="1" hangingPunct="1">
              <a:spcBef>
                <a:spcPct val="50000"/>
              </a:spcBef>
            </a:pPr>
            <a:r>
              <a:rPr lang="en-US" sz="3200">
                <a:latin typeface="Times New Roman" panose="02020603050405020304" pitchFamily="18" charset="0"/>
                <a:cs typeface="Times New Roman" panose="02020603050405020304" pitchFamily="18" charset="0"/>
              </a:rPr>
              <a:t>	+ Khả năng cảm thụ âm nhạc, văn học nghệ thuật phát triển.</a:t>
            </a:r>
          </a:p>
          <a:p>
            <a:pPr algn="just" eaLnBrk="1" hangingPunct="1">
              <a:spcBef>
                <a:spcPct val="50000"/>
              </a:spcBef>
            </a:pPr>
            <a:r>
              <a:rPr lang="en-US" sz="3200">
                <a:latin typeface="Times New Roman" panose="02020603050405020304" pitchFamily="18" charset="0"/>
                <a:cs typeface="Times New Roman" panose="02020603050405020304" pitchFamily="18" charset="0"/>
              </a:rPr>
              <a:t>- Quan sát phát triển mạnh, đã có mục đích, có kế hoạch.	</a:t>
            </a:r>
            <a:endParaRPr lang="en-US" sz="3200">
              <a:latin typeface="Times New Roman" panose="02020603050405020304" pitchFamily="18"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checkerboard(across)">
                                      <p:cBhvr>
                                        <p:cTn id="7" dur="500"/>
                                        <p:tgtEl>
                                          <p:spTgt spid="235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blinds(horizontal)">
                                      <p:cBhvr>
                                        <p:cTn id="12" dur="500"/>
                                        <p:tgtEl>
                                          <p:spTgt spid="235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3556">
                                            <p:txEl>
                                              <p:pRg st="0" end="0"/>
                                            </p:txEl>
                                          </p:spTgt>
                                        </p:tgtEl>
                                        <p:attrNameLst>
                                          <p:attrName>style.visibility</p:attrName>
                                        </p:attrNameLst>
                                      </p:cBhvr>
                                      <p:to>
                                        <p:strVal val="visible"/>
                                      </p:to>
                                    </p:set>
                                    <p:animEffect transition="in" filter="checkerboard(across)">
                                      <p:cBhvr>
                                        <p:cTn id="17" dur="500"/>
                                        <p:tgtEl>
                                          <p:spTgt spid="23556">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3556">
                                            <p:txEl>
                                              <p:pRg st="1" end="1"/>
                                            </p:txEl>
                                          </p:spTgt>
                                        </p:tgtEl>
                                        <p:attrNameLst>
                                          <p:attrName>style.visibility</p:attrName>
                                        </p:attrNameLst>
                                      </p:cBhvr>
                                      <p:to>
                                        <p:strVal val="visible"/>
                                      </p:to>
                                    </p:set>
                                    <p:animEffect transition="in" filter="checkerboard(across)">
                                      <p:cBhvr>
                                        <p:cTn id="22" dur="500"/>
                                        <p:tgtEl>
                                          <p:spTgt spid="23556">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3556">
                                            <p:txEl>
                                              <p:pRg st="2" end="2"/>
                                            </p:txEl>
                                          </p:spTgt>
                                        </p:tgtEl>
                                        <p:attrNameLst>
                                          <p:attrName>style.visibility</p:attrName>
                                        </p:attrNameLst>
                                      </p:cBhvr>
                                      <p:to>
                                        <p:strVal val="visible"/>
                                      </p:to>
                                    </p:set>
                                    <p:animEffect transition="in" filter="checkerboard(across)">
                                      <p:cBhvr>
                                        <p:cTn id="27" dur="500"/>
                                        <p:tgtEl>
                                          <p:spTgt spid="23556">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3556">
                                            <p:txEl>
                                              <p:pRg st="3" end="3"/>
                                            </p:txEl>
                                          </p:spTgt>
                                        </p:tgtEl>
                                        <p:attrNameLst>
                                          <p:attrName>style.visibility</p:attrName>
                                        </p:attrNameLst>
                                      </p:cBhvr>
                                      <p:to>
                                        <p:strVal val="visible"/>
                                      </p:to>
                                    </p:set>
                                    <p:animEffect transition="in" filter="checkerboard(across)">
                                      <p:cBhvr>
                                        <p:cTn id="32" dur="500"/>
                                        <p:tgtEl>
                                          <p:spTgt spid="2355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autoUpdateAnimBg="0"/>
      <p:bldP spid="23555" grpId="0" animBg="1" autoUpdateAnimBg="0"/>
      <p:bldP spid="23556"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0" y="0"/>
            <a:ext cx="9144000" cy="1524000"/>
          </a:xfrm>
          <a:ln>
            <a:solidFill>
              <a:schemeClr val="tx1"/>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5603" name="Text Box 3"/>
          <p:cNvSpPr txBox="1">
            <a:spLocks noChangeArrowheads="1"/>
          </p:cNvSpPr>
          <p:nvPr/>
        </p:nvSpPr>
        <p:spPr bwMode="auto">
          <a:xfrm>
            <a:off x="0" y="15240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2. Đặc điểm của sự phát triển trí tuệ </a:t>
            </a:r>
          </a:p>
        </p:txBody>
      </p:sp>
      <p:sp>
        <p:nvSpPr>
          <p:cNvPr id="25604" name="Text Box 4"/>
          <p:cNvSpPr txBox="1">
            <a:spLocks noChangeArrowheads="1"/>
          </p:cNvSpPr>
          <p:nvPr/>
        </p:nvSpPr>
        <p:spPr bwMode="auto">
          <a:xfrm>
            <a:off x="0" y="2438400"/>
            <a:ext cx="89154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a:latin typeface="Times New Roman" panose="02020603050405020304" pitchFamily="18" charset="0"/>
                <a:cs typeface="Times New Roman" panose="02020603050405020304" pitchFamily="18" charset="0"/>
              </a:rPr>
              <a:t> + Trí nhớ:</a:t>
            </a:r>
          </a:p>
          <a:p>
            <a:pPr algn="just" eaLnBrk="1" hangingPunct="1">
              <a:spcBef>
                <a:spcPct val="50000"/>
              </a:spcBef>
            </a:pPr>
            <a:r>
              <a:rPr lang="en-US" sz="3200">
                <a:latin typeface="Times New Roman" panose="02020603050405020304" pitchFamily="18" charset="0"/>
                <a:cs typeface="Times New Roman" panose="02020603050405020304" pitchFamily="18" charset="0"/>
              </a:rPr>
              <a:t> 	- Ghi nhớ từ ngữ, lôgíc chiếm ưu thế.</a:t>
            </a:r>
          </a:p>
          <a:p>
            <a:pPr algn="just" eaLnBrk="1" hangingPunct="1">
              <a:spcBef>
                <a:spcPct val="50000"/>
              </a:spcBef>
            </a:pPr>
            <a:r>
              <a:rPr lang="en-US" sz="3200">
                <a:latin typeface="Times New Roman" panose="02020603050405020304" pitchFamily="18" charset="0"/>
                <a:cs typeface="Times New Roman" panose="02020603050405020304" pitchFamily="18" charset="0"/>
              </a:rPr>
              <a:t> 	- Tính chọn lọc của ghi nhớ rõ ràng.</a:t>
            </a:r>
          </a:p>
          <a:p>
            <a:pPr algn="just" eaLnBrk="1" hangingPunct="1">
              <a:spcBef>
                <a:spcPct val="50000"/>
              </a:spcBef>
            </a:pPr>
            <a:r>
              <a:rPr lang="en-US" sz="3200">
                <a:latin typeface="Times New Roman" panose="02020603050405020304" pitchFamily="18" charset="0"/>
                <a:cs typeface="Times New Roman" panose="02020603050405020304"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box(in)">
                                      <p:cBhvr>
                                        <p:cTn id="12" dur="500"/>
                                        <p:tgtEl>
                                          <p:spTgt spid="256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4">
                                            <p:txEl>
                                              <p:pRg st="0" end="0"/>
                                            </p:txEl>
                                          </p:spTgt>
                                        </p:tgtEl>
                                        <p:attrNameLst>
                                          <p:attrName>style.visibility</p:attrName>
                                        </p:attrNameLst>
                                      </p:cBhvr>
                                      <p:to>
                                        <p:strVal val="visible"/>
                                      </p:to>
                                    </p:set>
                                    <p:animEffect transition="in" filter="blinds(horizontal)">
                                      <p:cBhvr>
                                        <p:cTn id="17" dur="500"/>
                                        <p:tgtEl>
                                          <p:spTgt spid="25604">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4">
                                            <p:txEl>
                                              <p:pRg st="1" end="1"/>
                                            </p:txEl>
                                          </p:spTgt>
                                        </p:tgtEl>
                                        <p:attrNameLst>
                                          <p:attrName>style.visibility</p:attrName>
                                        </p:attrNameLst>
                                      </p:cBhvr>
                                      <p:to>
                                        <p:strVal val="visible"/>
                                      </p:to>
                                    </p:set>
                                    <p:animEffect transition="in" filter="blinds(horizontal)">
                                      <p:cBhvr>
                                        <p:cTn id="22" dur="500"/>
                                        <p:tgtEl>
                                          <p:spTgt spid="25604">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04">
                                            <p:txEl>
                                              <p:pRg st="2" end="2"/>
                                            </p:txEl>
                                          </p:spTgt>
                                        </p:tgtEl>
                                        <p:attrNameLst>
                                          <p:attrName>style.visibility</p:attrName>
                                        </p:attrNameLst>
                                      </p:cBhvr>
                                      <p:to>
                                        <p:strVal val="visible"/>
                                      </p:to>
                                    </p:set>
                                    <p:animEffect transition="in" filter="blinds(horizontal)">
                                      <p:cBhvr>
                                        <p:cTn id="27" dur="500"/>
                                        <p:tgtEl>
                                          <p:spTgt spid="25604">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04">
                                            <p:txEl>
                                              <p:pRg st="3" end="3"/>
                                            </p:txEl>
                                          </p:spTgt>
                                        </p:tgtEl>
                                        <p:attrNameLst>
                                          <p:attrName>style.visibility</p:attrName>
                                        </p:attrNameLst>
                                      </p:cBhvr>
                                      <p:to>
                                        <p:strVal val="visible"/>
                                      </p:to>
                                    </p:set>
                                    <p:animEffect transition="in" filter="blinds(horizontal)">
                                      <p:cBhvr>
                                        <p:cTn id="32" dur="500"/>
                                        <p:tgtEl>
                                          <p:spTgt spid="2560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autoUpdateAnimBg="0"/>
      <p:bldP spid="25603" grpId="0" animBg="1" autoUpdateAnimBg="0"/>
      <p:bldP spid="25604"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138113"/>
            <a:ext cx="9144000" cy="701675"/>
          </a:xfrm>
          <a:ln>
            <a:solidFill>
              <a:schemeClr val="tx1"/>
            </a:solidFill>
            <a:miter lim="800000"/>
            <a:headEnd/>
            <a:tailEnd/>
          </a:ln>
        </p:spPr>
        <p:txBody>
          <a:bodyPr/>
          <a:lstStyle/>
          <a:p>
            <a:pPr eaLnBrk="1" hangingPunct="1">
              <a:defRPr/>
            </a:pPr>
            <a:r>
              <a:rPr lang="en-US" sz="3200" b="1" smtClean="0">
                <a:solidFill>
                  <a:srgbClr val="C92D03"/>
                </a:solidFill>
                <a:latin typeface="Times New Roman" pitchFamily="18" charset="0"/>
                <a:cs typeface="Times New Roman" pitchFamily="18" charset="0"/>
              </a:rPr>
              <a:t>2. Đặc điểm của sự phát triển trí tuệ</a:t>
            </a:r>
          </a:p>
        </p:txBody>
      </p:sp>
      <p:sp>
        <p:nvSpPr>
          <p:cNvPr id="27651" name="Text Box 3"/>
          <p:cNvSpPr txBox="1">
            <a:spLocks noChangeArrowheads="1"/>
          </p:cNvSpPr>
          <p:nvPr/>
        </p:nvSpPr>
        <p:spPr bwMode="auto">
          <a:xfrm>
            <a:off x="0" y="914400"/>
            <a:ext cx="9144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a:solidFill>
                  <a:srgbClr val="C92D03"/>
                </a:solidFill>
                <a:latin typeface="Times New Roman" panose="02020603050405020304" pitchFamily="18" charset="0"/>
                <a:cs typeface="Times New Roman" panose="02020603050405020304" pitchFamily="18" charset="0"/>
              </a:rPr>
              <a:t>+ Tư duy</a:t>
            </a:r>
          </a:p>
          <a:p>
            <a:pPr algn="just" eaLnBrk="1" hangingPunct="1">
              <a:spcBef>
                <a:spcPct val="50000"/>
              </a:spcBef>
            </a:pPr>
            <a:r>
              <a:rPr lang="en-US" sz="2600">
                <a:latin typeface="Times New Roman" panose="02020603050405020304" pitchFamily="18" charset="0"/>
                <a:cs typeface="Times New Roman" panose="02020603050405020304" pitchFamily="18" charset="0"/>
              </a:rPr>
              <a:t>	</a:t>
            </a:r>
            <a:r>
              <a:rPr lang="en-US" sz="2700">
                <a:latin typeface="Times New Roman" panose="02020603050405020304" pitchFamily="18" charset="0"/>
                <a:cs typeface="Times New Roman" panose="02020603050405020304" pitchFamily="18" charset="0"/>
              </a:rPr>
              <a:t>-  Năng lực tư duy trừu tượng được phát triển.</a:t>
            </a:r>
          </a:p>
          <a:p>
            <a:pPr algn="just" eaLnBrk="1" hangingPunct="1">
              <a:spcBef>
                <a:spcPct val="50000"/>
              </a:spcBef>
            </a:pPr>
            <a:r>
              <a:rPr lang="en-US" sz="2700">
                <a:latin typeface="Times New Roman" panose="02020603050405020304" pitchFamily="18" charset="0"/>
                <a:cs typeface="Times New Roman" panose="02020603050405020304" pitchFamily="18" charset="0"/>
              </a:rPr>
              <a:t>	- Năng lực phân tích và tổng hợp, trừu tượng hóa…phát  	triển </a:t>
            </a:r>
          </a:p>
          <a:p>
            <a:pPr algn="just" eaLnBrk="1" hangingPunct="1">
              <a:spcBef>
                <a:spcPct val="50000"/>
              </a:spcBef>
            </a:pPr>
            <a:r>
              <a:rPr lang="en-US" sz="2700">
                <a:latin typeface="Times New Roman" panose="02020603050405020304" pitchFamily="18" charset="0"/>
                <a:cs typeface="Times New Roman" panose="02020603050405020304" pitchFamily="18" charset="0"/>
              </a:rPr>
              <a:t>	- Nảy sinh hiện tượng tâm lý mới: Tính hoài nghi khoa 	học.</a:t>
            </a:r>
          </a:p>
          <a:p>
            <a:pPr algn="just" eaLnBrk="1" hangingPunct="1">
              <a:spcBef>
                <a:spcPct val="50000"/>
              </a:spcBef>
            </a:pPr>
            <a:r>
              <a:rPr lang="en-US" sz="2700">
                <a:latin typeface="Times New Roman" panose="02020603050405020304" pitchFamily="18" charset="0"/>
                <a:cs typeface="Times New Roman" panose="02020603050405020304" pitchFamily="18" charset="0"/>
              </a:rPr>
              <a:t>	- Thanh niên tỏ ra có trí tuệ linh hoạt, có tư duy nhạy bén.</a:t>
            </a:r>
          </a:p>
          <a:p>
            <a:pPr algn="just" eaLnBrk="1" hangingPunct="1">
              <a:lnSpc>
                <a:spcPct val="150000"/>
              </a:lnSpc>
            </a:pPr>
            <a:r>
              <a:rPr lang="en-US" sz="2700">
                <a:latin typeface="Times New Roman" panose="02020603050405020304" pitchFamily="18" charset="0"/>
                <a:cs typeface="Times New Roman" panose="02020603050405020304" pitchFamily="18" charset="0"/>
              </a:rPr>
              <a:t>Nhược: Nhiều khi các em còn hay kết luận vội vàng theo cảm tính, thiếu cơ sở thực tế và nhất là chưa chú ý phát huy hết khả năng độc lập suy nghĩ của bản thân.</a:t>
            </a:r>
            <a:endParaRPr lang="en-US" sz="27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Effect transition="in" filter="blinds(horizontal)">
                                      <p:cBhvr>
                                        <p:cTn id="12" dur="500"/>
                                        <p:tgtEl>
                                          <p:spTgt spid="2765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51">
                                            <p:txEl>
                                              <p:pRg st="1" end="1"/>
                                            </p:txEl>
                                          </p:spTgt>
                                        </p:tgtEl>
                                        <p:attrNameLst>
                                          <p:attrName>style.visibility</p:attrName>
                                        </p:attrNameLst>
                                      </p:cBhvr>
                                      <p:to>
                                        <p:strVal val="visible"/>
                                      </p:to>
                                    </p:set>
                                    <p:animEffect transition="in" filter="blinds(horizontal)">
                                      <p:cBhvr>
                                        <p:cTn id="17" dur="500"/>
                                        <p:tgtEl>
                                          <p:spTgt spid="2765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651">
                                            <p:txEl>
                                              <p:pRg st="2" end="2"/>
                                            </p:txEl>
                                          </p:spTgt>
                                        </p:tgtEl>
                                        <p:attrNameLst>
                                          <p:attrName>style.visibility</p:attrName>
                                        </p:attrNameLst>
                                      </p:cBhvr>
                                      <p:to>
                                        <p:strVal val="visible"/>
                                      </p:to>
                                    </p:set>
                                    <p:animEffect transition="in" filter="blinds(horizontal)">
                                      <p:cBhvr>
                                        <p:cTn id="22" dur="500"/>
                                        <p:tgtEl>
                                          <p:spTgt spid="2765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7651">
                                            <p:txEl>
                                              <p:pRg st="3" end="3"/>
                                            </p:txEl>
                                          </p:spTgt>
                                        </p:tgtEl>
                                        <p:attrNameLst>
                                          <p:attrName>style.visibility</p:attrName>
                                        </p:attrNameLst>
                                      </p:cBhvr>
                                      <p:to>
                                        <p:strVal val="visible"/>
                                      </p:to>
                                    </p:set>
                                    <p:animEffect transition="in" filter="blinds(horizontal)">
                                      <p:cBhvr>
                                        <p:cTn id="27" dur="500"/>
                                        <p:tgtEl>
                                          <p:spTgt spid="2765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7651">
                                            <p:txEl>
                                              <p:pRg st="4" end="4"/>
                                            </p:txEl>
                                          </p:spTgt>
                                        </p:tgtEl>
                                        <p:attrNameLst>
                                          <p:attrName>style.visibility</p:attrName>
                                        </p:attrNameLst>
                                      </p:cBhvr>
                                      <p:to>
                                        <p:strVal val="visible"/>
                                      </p:to>
                                    </p:set>
                                    <p:animEffect transition="in" filter="blinds(horizontal)">
                                      <p:cBhvr>
                                        <p:cTn id="32" dur="500"/>
                                        <p:tgtEl>
                                          <p:spTgt spid="2765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Effect transition="in" filter="blinds(horizontal)">
                                      <p:cBhvr>
                                        <p:cTn id="37" dur="500"/>
                                        <p:tgtEl>
                                          <p:spTgt spid="276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9144000" cy="609600"/>
          </a:xfrm>
          <a:ln>
            <a:solidFill>
              <a:schemeClr val="tx1"/>
            </a:solidFill>
            <a:miter lim="800000"/>
            <a:headEnd/>
            <a:tailEnd/>
          </a:ln>
        </p:spPr>
        <p:txBody>
          <a:bodyPr/>
          <a:lstStyle/>
          <a:p>
            <a:pPr eaLnBrk="1" hangingPunct="1">
              <a:defRPr/>
            </a:pPr>
            <a:r>
              <a:rPr lang="en-US" sz="3400" b="1" smtClean="0">
                <a:solidFill>
                  <a:srgbClr val="C92D03"/>
                </a:solidFill>
                <a:latin typeface="Times New Roman" pitchFamily="18" charset="0"/>
                <a:cs typeface="Times New Roman" pitchFamily="18" charset="0"/>
              </a:rPr>
              <a:t>2.  Đặc điểm của sự phát triển trí tuệ</a:t>
            </a:r>
          </a:p>
        </p:txBody>
      </p:sp>
      <p:sp>
        <p:nvSpPr>
          <p:cNvPr id="29699" name="Text Box 3"/>
          <p:cNvSpPr txBox="1">
            <a:spLocks noChangeArrowheads="1"/>
          </p:cNvSpPr>
          <p:nvPr/>
        </p:nvSpPr>
        <p:spPr bwMode="auto">
          <a:xfrm>
            <a:off x="228600" y="914400"/>
            <a:ext cx="89154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b="1" i="1">
                <a:solidFill>
                  <a:srgbClr val="FF0000"/>
                </a:solidFill>
                <a:latin typeface="Times New Roman" panose="02020603050405020304" pitchFamily="18" charset="0"/>
                <a:cs typeface="Times New Roman" panose="02020603050405020304" pitchFamily="18" charset="0"/>
              </a:rPr>
              <a:t>+ Tưởng tượng</a:t>
            </a:r>
          </a:p>
          <a:p>
            <a:pPr algn="just" eaLnBrk="1" hangingPunct="1">
              <a:spcBef>
                <a:spcPct val="50000"/>
              </a:spcBef>
            </a:pPr>
            <a:r>
              <a:rPr lang="en-US" sz="2400">
                <a:latin typeface="Times New Roman" panose="02020603050405020304" pitchFamily="18" charset="0"/>
                <a:cs typeface="Times New Roman" panose="02020603050405020304" pitchFamily="18" charset="0"/>
              </a:rPr>
              <a:t>	- Nội dung tưởng tượng phong phú hơn nhiều so với thiếu niên.</a:t>
            </a:r>
          </a:p>
          <a:p>
            <a:pPr algn="just" eaLnBrk="1" hangingPunct="1">
              <a:spcBef>
                <a:spcPct val="50000"/>
              </a:spcBef>
            </a:pPr>
            <a:r>
              <a:rPr lang="en-US" sz="2400">
                <a:latin typeface="Times New Roman" panose="02020603050405020304" pitchFamily="18" charset="0"/>
                <a:cs typeface="Times New Roman" panose="02020603050405020304" pitchFamily="18" charset="0"/>
              </a:rPr>
              <a:t>	-Tưởng tượng tái tạo và sáng tạo được phát triển</a:t>
            </a:r>
          </a:p>
          <a:p>
            <a:pPr algn="just" eaLnBrk="1" hangingPunct="1">
              <a:spcBef>
                <a:spcPct val="50000"/>
              </a:spcBef>
            </a:pPr>
            <a:r>
              <a:rPr lang="en-US" sz="2400" b="1" i="1">
                <a:solidFill>
                  <a:srgbClr val="FF0000"/>
                </a:solidFill>
                <a:latin typeface="Times New Roman" panose="02020603050405020304" pitchFamily="18" charset="0"/>
                <a:cs typeface="Times New Roman" panose="02020603050405020304" pitchFamily="18" charset="0"/>
              </a:rPr>
              <a:t>+ Ngôn ngữ</a:t>
            </a:r>
          </a:p>
          <a:p>
            <a:pPr algn="just" eaLnBrk="1" hangingPunct="1">
              <a:spcBef>
                <a:spcPct val="50000"/>
              </a:spcBef>
            </a:pPr>
            <a:r>
              <a:rPr lang="en-US" sz="2400">
                <a:latin typeface="Times New Roman" panose="02020603050405020304" pitchFamily="18" charset="0"/>
                <a:cs typeface="Times New Roman" panose="02020603050405020304" pitchFamily="18" charset="0"/>
              </a:rPr>
              <a:t>	- Ngôn ngữ phát triển gắn với tư duy phụ thuộc vào sự phong phú các môn học, nhu cầu giao tiếp, tư tưởng tình cảm muôn màu, muôn vẻ hơn.</a:t>
            </a:r>
          </a:p>
          <a:p>
            <a:pPr algn="just" eaLnBrk="1" hangingPunct="1">
              <a:spcBef>
                <a:spcPct val="50000"/>
              </a:spcBef>
            </a:pPr>
            <a:r>
              <a:rPr lang="en-US" sz="2400">
                <a:latin typeface="Times New Roman" panose="02020603050405020304" pitchFamily="18" charset="0"/>
                <a:cs typeface="Times New Roman" panose="02020603050405020304" pitchFamily="18" charset="0"/>
              </a:rPr>
              <a:t>	- Cho phép phát biểu điều mình đã nhận thức được theo cách suy nghĩ, độc đáo của mình.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a:t>
            </a:r>
            <a:endParaRPr lang="en-US" sz="2400">
              <a:latin typeface="Times New Roman" panose="02020603050405020304"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horizontal)">
                                      <p:cBhvr>
                                        <p:cTn id="7" dur="500"/>
                                        <p:tgtEl>
                                          <p:spTgt spid="296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699">
                                            <p:txEl>
                                              <p:pRg st="0" end="0"/>
                                            </p:txEl>
                                          </p:spTgt>
                                        </p:tgtEl>
                                        <p:attrNameLst>
                                          <p:attrName>style.visibility</p:attrName>
                                        </p:attrNameLst>
                                      </p:cBhvr>
                                      <p:to>
                                        <p:strVal val="visible"/>
                                      </p:to>
                                    </p:set>
                                    <p:animEffect transition="in" filter="blinds(horizontal)">
                                      <p:cBhvr>
                                        <p:cTn id="12" dur="500"/>
                                        <p:tgtEl>
                                          <p:spTgt spid="296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Effect transition="in" filter="blinds(horizontal)">
                                      <p:cBhvr>
                                        <p:cTn id="17" dur="500"/>
                                        <p:tgtEl>
                                          <p:spTgt spid="296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699">
                                            <p:txEl>
                                              <p:pRg st="2" end="2"/>
                                            </p:txEl>
                                          </p:spTgt>
                                        </p:tgtEl>
                                        <p:attrNameLst>
                                          <p:attrName>style.visibility</p:attrName>
                                        </p:attrNameLst>
                                      </p:cBhvr>
                                      <p:to>
                                        <p:strVal val="visible"/>
                                      </p:to>
                                    </p:set>
                                    <p:animEffect transition="in" filter="blinds(horizontal)">
                                      <p:cBhvr>
                                        <p:cTn id="22" dur="500"/>
                                        <p:tgtEl>
                                          <p:spTgt spid="2969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699">
                                            <p:txEl>
                                              <p:pRg st="3" end="3"/>
                                            </p:txEl>
                                          </p:spTgt>
                                        </p:tgtEl>
                                        <p:attrNameLst>
                                          <p:attrName>style.visibility</p:attrName>
                                        </p:attrNameLst>
                                      </p:cBhvr>
                                      <p:to>
                                        <p:strVal val="visible"/>
                                      </p:to>
                                    </p:set>
                                    <p:animEffect transition="in" filter="blinds(horizontal)">
                                      <p:cBhvr>
                                        <p:cTn id="27" dur="500"/>
                                        <p:tgtEl>
                                          <p:spTgt spid="2969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699">
                                            <p:txEl>
                                              <p:pRg st="4" end="4"/>
                                            </p:txEl>
                                          </p:spTgt>
                                        </p:tgtEl>
                                        <p:attrNameLst>
                                          <p:attrName>style.visibility</p:attrName>
                                        </p:attrNameLst>
                                      </p:cBhvr>
                                      <p:to>
                                        <p:strVal val="visible"/>
                                      </p:to>
                                    </p:set>
                                    <p:animEffect transition="in" filter="blinds(horizontal)">
                                      <p:cBhvr>
                                        <p:cTn id="32" dur="500"/>
                                        <p:tgtEl>
                                          <p:spTgt spid="2969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9699">
                                            <p:txEl>
                                              <p:pRg st="5" end="5"/>
                                            </p:txEl>
                                          </p:spTgt>
                                        </p:tgtEl>
                                        <p:attrNameLst>
                                          <p:attrName>style.visibility</p:attrName>
                                        </p:attrNameLst>
                                      </p:cBhvr>
                                      <p:to>
                                        <p:strVal val="visible"/>
                                      </p:to>
                                    </p:set>
                                    <p:animEffect transition="in" filter="blinds(horizontal)">
                                      <p:cBhvr>
                                        <p:cTn id="37" dur="500"/>
                                        <p:tgtEl>
                                          <p:spTgt spid="2969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9699">
                                            <p:txEl>
                                              <p:pRg st="6" end="6"/>
                                            </p:txEl>
                                          </p:spTgt>
                                        </p:tgtEl>
                                        <p:attrNameLst>
                                          <p:attrName>style.visibility</p:attrName>
                                        </p:attrNameLst>
                                      </p:cBhvr>
                                      <p:to>
                                        <p:strVal val="visible"/>
                                      </p:to>
                                    </p:set>
                                    <p:animEffect transition="in" filter="blinds(horizontal)">
                                      <p:cBhvr>
                                        <p:cTn id="42" dur="500"/>
                                        <p:tgtEl>
                                          <p:spTgt spid="296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nimBg="1" autoUpdateAnimBg="0"/>
      <p:bldP spid="2969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6200" y="152400"/>
            <a:ext cx="9067800" cy="990600"/>
          </a:xfrm>
          <a:ln>
            <a:solidFill>
              <a:schemeClr val="tx1"/>
            </a:solidFill>
            <a:miter lim="800000"/>
            <a:headEnd/>
            <a:tailEnd/>
          </a:ln>
        </p:spPr>
        <p:txBody>
          <a:bodyPr>
            <a:normAutofit fontScale="90000"/>
          </a:bodyPr>
          <a:lstStyle/>
          <a:p>
            <a:pPr eaLnBrk="1" hangingPunct="1">
              <a:defRPr/>
            </a:pPr>
            <a:r>
              <a:rPr lang="en-US" b="1" dirty="0" smtClean="0">
                <a:solidFill>
                  <a:srgbClr val="FF3300"/>
                </a:solidFill>
                <a:latin typeface="Times New Roman" pitchFamily="18" charset="0"/>
                <a:cs typeface="Times New Roman" pitchFamily="18" charset="0"/>
              </a:rPr>
              <a:t/>
            </a:r>
            <a:br>
              <a:rPr lang="en-US" b="1" dirty="0" smtClean="0">
                <a:solidFill>
                  <a:srgbClr val="FF3300"/>
                </a:solidFill>
                <a:latin typeface="Times New Roman" pitchFamily="18" charset="0"/>
                <a:cs typeface="Times New Roman" pitchFamily="18" charset="0"/>
              </a:rPr>
            </a:br>
            <a:r>
              <a:rPr lang="en-US" b="1" dirty="0" smtClean="0">
                <a:solidFill>
                  <a:srgbClr val="FF3300"/>
                </a:solidFill>
                <a:latin typeface="Times New Roman" pitchFamily="18" charset="0"/>
                <a:cs typeface="Times New Roman" pitchFamily="18" charset="0"/>
              </a:rPr>
              <a:t/>
            </a:r>
            <a:br>
              <a:rPr lang="en-US" b="1" dirty="0" smtClean="0">
                <a:solidFill>
                  <a:srgbClr val="FF3300"/>
                </a:solidFill>
                <a:latin typeface="Times New Roman" pitchFamily="18" charset="0"/>
                <a:cs typeface="Times New Roman" pitchFamily="18" charset="0"/>
              </a:rPr>
            </a:br>
            <a:r>
              <a:rPr lang="en-US" b="1" dirty="0">
                <a:solidFill>
                  <a:srgbClr val="FF3300"/>
                </a:solidFill>
                <a:latin typeface="Times New Roman" pitchFamily="18" charset="0"/>
                <a:cs typeface="Times New Roman" pitchFamily="18" charset="0"/>
              </a:rPr>
              <a:t/>
            </a:r>
            <a:br>
              <a:rPr lang="en-US" b="1" dirty="0">
                <a:solidFill>
                  <a:srgbClr val="FF3300"/>
                </a:solidFill>
                <a:latin typeface="Times New Roman" pitchFamily="18" charset="0"/>
                <a:cs typeface="Times New Roman" pitchFamily="18" charset="0"/>
              </a:rPr>
            </a:br>
            <a:r>
              <a:rPr lang="en-US" b="1" dirty="0" smtClean="0">
                <a:solidFill>
                  <a:srgbClr val="FF3300"/>
                </a:solidFill>
                <a:latin typeface="Times New Roman" pitchFamily="18" charset="0"/>
                <a:cs typeface="Times New Roman" pitchFamily="18" charset="0"/>
              </a:rPr>
              <a:t>III. NHỮNG ĐẶC ĐIỂM NHÂN CÁCH CHỦ YẾU</a:t>
            </a:r>
            <a:endParaRPr lang="en-US" dirty="0" smtClean="0">
              <a:solidFill>
                <a:srgbClr val="FF3300"/>
              </a:solidFill>
              <a:latin typeface="Times New Roman" pitchFamily="18" charset="0"/>
              <a:cs typeface="Times New Roman" pitchFamily="18" charset="0"/>
            </a:endParaRPr>
          </a:p>
        </p:txBody>
      </p:sp>
      <p:sp>
        <p:nvSpPr>
          <p:cNvPr id="31747" name="Text Box 3"/>
          <p:cNvSpPr txBox="1">
            <a:spLocks noChangeArrowheads="1"/>
          </p:cNvSpPr>
          <p:nvPr/>
        </p:nvSpPr>
        <p:spPr bwMode="auto">
          <a:xfrm>
            <a:off x="1524000" y="1371600"/>
            <a:ext cx="701040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sz="2800">
                <a:solidFill>
                  <a:srgbClr val="C92D03"/>
                </a:solidFill>
                <a:latin typeface="Times New Roman" panose="02020603050405020304" pitchFamily="18" charset="0"/>
                <a:cs typeface="Times New Roman" panose="02020603050405020304" pitchFamily="18" charset="0"/>
              </a:rPr>
              <a:t>1. </a:t>
            </a:r>
            <a:r>
              <a:rPr lang="en-US" sz="2800" b="1">
                <a:solidFill>
                  <a:srgbClr val="C92D03"/>
                </a:solidFill>
                <a:latin typeface="Times New Roman" panose="02020603050405020304" pitchFamily="18" charset="0"/>
                <a:cs typeface="Times New Roman" panose="02020603050405020304" pitchFamily="18" charset="0"/>
              </a:rPr>
              <a:t>SỰ PHÁT TRIỂN CỦA TỰ Ý THỨC</a:t>
            </a:r>
            <a:endParaRPr lang="en-US" sz="2800">
              <a:solidFill>
                <a:srgbClr val="C92D03"/>
              </a:solidFill>
              <a:latin typeface="Times New Roman" panose="02020603050405020304" pitchFamily="18" charset="0"/>
            </a:endParaRPr>
          </a:p>
        </p:txBody>
      </p:sp>
      <p:sp>
        <p:nvSpPr>
          <p:cNvPr id="31748" name="Text Box 4"/>
          <p:cNvSpPr txBox="1">
            <a:spLocks noChangeArrowheads="1"/>
          </p:cNvSpPr>
          <p:nvPr/>
        </p:nvSpPr>
        <p:spPr bwMode="auto">
          <a:xfrm>
            <a:off x="533400" y="2438400"/>
            <a:ext cx="81534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Ý thức về tính đồng nhất của mình: Phân biệt được những cảm giác do bên ngoài và cơ thể gây ra.</a:t>
            </a:r>
          </a:p>
          <a:p>
            <a:pPr algn="just" eaLnBrk="1" hangingPunct="1">
              <a:spcBef>
                <a:spcPct val="50000"/>
              </a:spcBef>
            </a:pPr>
            <a:r>
              <a:rPr lang="en-US" sz="2800">
                <a:latin typeface="Times New Roman" panose="02020603050405020304" pitchFamily="18" charset="0"/>
                <a:cs typeface="Times New Roman" panose="02020603050405020304" pitchFamily="18" charset="0"/>
              </a:rPr>
              <a:t>- Ý thức về cái “tôi”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Ý thức về những thuộc tính và những phẩm chất tâm lý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Tự đánh giá của cá nhân.</a:t>
            </a:r>
            <a:endParaRPr lang="en-US" sz="28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747"/>
                                        </p:tgtEl>
                                        <p:attrNameLst>
                                          <p:attrName>style.visibility</p:attrName>
                                        </p:attrNameLst>
                                      </p:cBhvr>
                                      <p:to>
                                        <p:strVal val="visible"/>
                                      </p:to>
                                    </p:set>
                                    <p:anim calcmode="lin" valueType="num">
                                      <p:cBhvr additive="base">
                                        <p:cTn id="13" dur="500" fill="hold"/>
                                        <p:tgtEl>
                                          <p:spTgt spid="31747"/>
                                        </p:tgtEl>
                                        <p:attrNameLst>
                                          <p:attrName>ppt_x</p:attrName>
                                        </p:attrNameLst>
                                      </p:cBhvr>
                                      <p:tavLst>
                                        <p:tav tm="0">
                                          <p:val>
                                            <p:strVal val="1+#ppt_w/2"/>
                                          </p:val>
                                        </p:tav>
                                        <p:tav tm="100000">
                                          <p:val>
                                            <p:strVal val="#ppt_x"/>
                                          </p:val>
                                        </p:tav>
                                      </p:tavLst>
                                    </p:anim>
                                    <p:anim calcmode="lin" valueType="num">
                                      <p:cBhvr additive="base">
                                        <p:cTn id="14" dur="500" fill="hold"/>
                                        <p:tgtEl>
                                          <p:spTgt spid="3174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1748">
                                            <p:txEl>
                                              <p:pRg st="0" end="0"/>
                                            </p:txEl>
                                          </p:spTgt>
                                        </p:tgtEl>
                                        <p:attrNameLst>
                                          <p:attrName>style.visibility</p:attrName>
                                        </p:attrNameLst>
                                      </p:cBhvr>
                                      <p:to>
                                        <p:strVal val="visible"/>
                                      </p:to>
                                    </p:set>
                                    <p:anim calcmode="lin" valueType="num">
                                      <p:cBhvr additive="base">
                                        <p:cTn id="19" dur="500" fill="hold"/>
                                        <p:tgtEl>
                                          <p:spTgt spid="3174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1748">
                                            <p:txEl>
                                              <p:pRg st="1" end="1"/>
                                            </p:txEl>
                                          </p:spTgt>
                                        </p:tgtEl>
                                        <p:attrNameLst>
                                          <p:attrName>style.visibility</p:attrName>
                                        </p:attrNameLst>
                                      </p:cBhvr>
                                      <p:to>
                                        <p:strVal val="visible"/>
                                      </p:to>
                                    </p:set>
                                    <p:anim calcmode="lin" valueType="num">
                                      <p:cBhvr additive="base">
                                        <p:cTn id="25" dur="500" fill="hold"/>
                                        <p:tgtEl>
                                          <p:spTgt spid="3174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48">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31748">
                                            <p:txEl>
                                              <p:pRg st="2" end="2"/>
                                            </p:txEl>
                                          </p:spTgt>
                                        </p:tgtEl>
                                        <p:attrNameLst>
                                          <p:attrName>style.visibility</p:attrName>
                                        </p:attrNameLst>
                                      </p:cBhvr>
                                      <p:to>
                                        <p:strVal val="visible"/>
                                      </p:to>
                                    </p:set>
                                    <p:anim calcmode="lin" valueType="num">
                                      <p:cBhvr additive="base">
                                        <p:cTn id="31" dur="500" fill="hold"/>
                                        <p:tgtEl>
                                          <p:spTgt spid="3174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748">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1748">
                                            <p:txEl>
                                              <p:pRg st="3" end="3"/>
                                            </p:txEl>
                                          </p:spTgt>
                                        </p:tgtEl>
                                        <p:attrNameLst>
                                          <p:attrName>style.visibility</p:attrName>
                                        </p:attrNameLst>
                                      </p:cBhvr>
                                      <p:to>
                                        <p:strVal val="visible"/>
                                      </p:to>
                                    </p:set>
                                    <p:anim calcmode="lin" valueType="num">
                                      <p:cBhvr additive="base">
                                        <p:cTn id="37" dur="500" fill="hold"/>
                                        <p:tgtEl>
                                          <p:spTgt spid="3174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748">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animBg="1" autoUpdateAnimBg="0"/>
      <p:bldP spid="31748"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838200" y="76200"/>
            <a:ext cx="7620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1. SỰ PHÁT TRIỂN CỦA TỰ Ý THỨC</a:t>
            </a:r>
            <a:endParaRPr lang="en-US" sz="3200">
              <a:solidFill>
                <a:srgbClr val="C92D03"/>
              </a:solidFill>
              <a:latin typeface="Times New Roman" panose="02020603050405020304" pitchFamily="18" charset="0"/>
            </a:endParaRPr>
          </a:p>
        </p:txBody>
      </p:sp>
      <p:sp>
        <p:nvSpPr>
          <p:cNvPr id="33795" name="Text Box 3"/>
          <p:cNvSpPr txBox="1">
            <a:spLocks noChangeArrowheads="1"/>
          </p:cNvSpPr>
          <p:nvPr/>
        </p:nvSpPr>
        <p:spPr bwMode="auto">
          <a:xfrm>
            <a:off x="304800" y="1731963"/>
            <a:ext cx="8458200"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i="1">
                <a:latin typeface="Times New Roman" panose="02020603050405020304" pitchFamily="18" charset="0"/>
                <a:cs typeface="Times New Roman" panose="02020603050405020304" pitchFamily="18" charset="0"/>
              </a:rPr>
              <a:t>- Biểu hiện của tự ý thức:</a:t>
            </a:r>
            <a:endParaRPr lang="en-US" sz="2800" b="1">
              <a:latin typeface="Times New Roman" panose="02020603050405020304" pitchFamily="18" charset="0"/>
              <a:cs typeface="Times New Roman" panose="02020603050405020304" pitchFamily="18" charset="0"/>
            </a:endParaRPr>
          </a:p>
          <a:p>
            <a:pPr algn="just" eaLnBrk="1" hangingPunct="1">
              <a:spcBef>
                <a:spcPct val="50000"/>
              </a:spcBef>
            </a:pPr>
            <a:r>
              <a:rPr lang="en-US" sz="2800">
                <a:latin typeface="Times New Roman" panose="02020603050405020304" pitchFamily="18" charset="0"/>
                <a:cs typeface="Times New Roman" panose="02020603050405020304" pitchFamily="18" charset="0"/>
              </a:rPr>
              <a:t>	+ Hình ảnh về thân thể: Chú ý tri giác bộ mặt “cơ thể” của mình, lo lắng về hình dáng bề ngoài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 Thanh niên học sinh nhận thức và đánh giá những phẩm chất của mình sâu sắc hơn. </a:t>
            </a:r>
          </a:p>
          <a:p>
            <a:pPr algn="just" eaLnBrk="1" hangingPunct="1">
              <a:spcBef>
                <a:spcPct val="50000"/>
              </a:spcBef>
            </a:pPr>
            <a:r>
              <a:rPr lang="en-US" sz="2800">
                <a:latin typeface="Times New Roman" panose="02020603050405020304" pitchFamily="18" charset="0"/>
                <a:cs typeface="Times New Roman" panose="02020603050405020304" pitchFamily="18" charset="0"/>
              </a:rPr>
              <a:t>	+ Cách đánh giá: So sánh mức độ kỳ vọng của bản thân với kết quả đạt được.</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3794">
                                            <p:bg/>
                                          </p:spTgt>
                                        </p:tgtEl>
                                        <p:attrNameLst>
                                          <p:attrName>style.visibility</p:attrName>
                                        </p:attrNameLst>
                                      </p:cBhvr>
                                      <p:to>
                                        <p:strVal val="visible"/>
                                      </p:to>
                                    </p:set>
                                    <p:anim calcmode="lin" valueType="num">
                                      <p:cBhvr additive="base">
                                        <p:cTn id="7" dur="500" fill="hold"/>
                                        <p:tgtEl>
                                          <p:spTgt spid="3379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bg/>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3794">
                                            <p:txEl>
                                              <p:pRg st="0" end="0"/>
                                            </p:txEl>
                                          </p:spTgt>
                                        </p:tgtEl>
                                        <p:attrNameLst>
                                          <p:attrName>style.visibility</p:attrName>
                                        </p:attrNameLst>
                                      </p:cBhvr>
                                      <p:to>
                                        <p:strVal val="visible"/>
                                      </p:to>
                                    </p:set>
                                    <p:anim calcmode="lin" valueType="num">
                                      <p:cBhvr additive="base">
                                        <p:cTn id="13"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795"/>
                                        </p:tgtEl>
                                        <p:attrNameLst>
                                          <p:attrName>style.visibility</p:attrName>
                                        </p:attrNameLst>
                                      </p:cBhvr>
                                      <p:to>
                                        <p:strVal val="visible"/>
                                      </p:to>
                                    </p:set>
                                    <p:anim calcmode="lin" valueType="num">
                                      <p:cBhvr additive="base">
                                        <p:cTn id="19" dur="500" fill="hold"/>
                                        <p:tgtEl>
                                          <p:spTgt spid="33795"/>
                                        </p:tgtEl>
                                        <p:attrNameLst>
                                          <p:attrName>ppt_x</p:attrName>
                                        </p:attrNameLst>
                                      </p:cBhvr>
                                      <p:tavLst>
                                        <p:tav tm="0">
                                          <p:val>
                                            <p:strVal val="1+#ppt_w/2"/>
                                          </p:val>
                                        </p:tav>
                                        <p:tav tm="100000">
                                          <p:val>
                                            <p:strVal val="#ppt_x"/>
                                          </p:val>
                                        </p:tav>
                                      </p:tavLst>
                                    </p:anim>
                                    <p:anim calcmode="lin" valueType="num">
                                      <p:cBhvr additive="base">
                                        <p:cTn id="20" dur="500" fill="hold"/>
                                        <p:tgtEl>
                                          <p:spTgt spid="337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nimBg="1" autoUpdateAnimBg="0"/>
      <p:bldP spid="3379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371600" y="138113"/>
            <a:ext cx="6400800" cy="876300"/>
          </a:xfrm>
          <a:ln>
            <a:solidFill>
              <a:schemeClr val="tx1"/>
            </a:solidFill>
            <a:miter lim="800000"/>
            <a:headEnd/>
            <a:tailEnd/>
          </a:ln>
        </p:spPr>
        <p:txBody>
          <a:bodyPr>
            <a:normAutofit fontScale="90000"/>
          </a:bodyPr>
          <a:lstStyle/>
          <a:p>
            <a:pPr eaLnBrk="1" hangingPunct="1">
              <a:defRPr/>
            </a:pPr>
            <a:r>
              <a:rPr lang="en-US" sz="3400" b="1" smtClean="0">
                <a:solidFill>
                  <a:srgbClr val="C92D03"/>
                </a:solidFill>
                <a:latin typeface="Times New Roman" pitchFamily="18" charset="0"/>
                <a:cs typeface="Times New Roman" pitchFamily="18" charset="0"/>
              </a:rPr>
              <a:t>2.  Sự hình thành thế giới quan</a:t>
            </a:r>
            <a:endParaRPr lang="en-US" sz="3400" smtClean="0">
              <a:solidFill>
                <a:srgbClr val="C92D03"/>
              </a:solidFill>
              <a:latin typeface="Times New Roman" pitchFamily="18" charset="0"/>
              <a:cs typeface="Times New Roman" pitchFamily="18" charset="0"/>
            </a:endParaRPr>
          </a:p>
        </p:txBody>
      </p:sp>
      <p:sp>
        <p:nvSpPr>
          <p:cNvPr id="37891" name="Text Box 3"/>
          <p:cNvSpPr txBox="1">
            <a:spLocks noChangeArrowheads="1"/>
          </p:cNvSpPr>
          <p:nvPr/>
        </p:nvSpPr>
        <p:spPr bwMode="auto">
          <a:xfrm>
            <a:off x="381000" y="1066800"/>
            <a:ext cx="85344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500">
                <a:latin typeface="Times New Roman" panose="02020603050405020304" pitchFamily="18" charset="0"/>
                <a:cs typeface="Times New Roman" panose="02020603050405020304" pitchFamily="18" charset="0"/>
              </a:rPr>
              <a:t>	- Tuổi thanh niên là lứa tuổi thế giới quan được hình thành thông qua nội dung các môn học từ trong quan hệ xã hội.</a:t>
            </a:r>
          </a:p>
          <a:p>
            <a:pPr algn="just" eaLnBrk="1" hangingPunct="1">
              <a:spcBef>
                <a:spcPct val="50000"/>
              </a:spcBef>
            </a:pPr>
            <a:r>
              <a:rPr lang="en-US" sz="2500">
                <a:latin typeface="Times New Roman" panose="02020603050405020304" pitchFamily="18" charset="0"/>
                <a:cs typeface="Times New Roman" panose="02020603050405020304" pitchFamily="18" charset="0"/>
              </a:rPr>
              <a:t>	-  Sự phát triển của hứng thú nhận thức đối với những vấn đề thuộc nguyên tắc chung nhất của vũ trụ, những quy luật phổ biến của tự nhiên, xã hội và của sự tồn tại xã hội loài người… </a:t>
            </a:r>
          </a:p>
          <a:p>
            <a:pPr algn="just" eaLnBrk="1" hangingPunct="1">
              <a:spcBef>
                <a:spcPct val="50000"/>
              </a:spcBef>
            </a:pPr>
            <a:r>
              <a:rPr lang="en-US" sz="2500">
                <a:latin typeface="Times New Roman" panose="02020603050405020304" pitchFamily="18" charset="0"/>
                <a:cs typeface="Times New Roman" panose="02020603050405020304" pitchFamily="18" charset="0"/>
              </a:rPr>
              <a:t>	- Ở phạm vi nội dung nhận thức: Quan tâm nhiều nhất đến các vấn đề liên quan đến con người, vai trò của con người trong lịch sử, quan hệ giữa con người và xã hội, giữa quyền lợi và nghĩa vụ, nghĩa vụ và tình cảm. Vấn đề ý nghĩa cuộc sống chiếm vị trí trung tâm trong suy nghĩ của thanh niên mới lớn.</a:t>
            </a:r>
            <a:endParaRPr lang="en-US" sz="25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additive="base">
                                        <p:cTn id="7" dur="500" fill="hold"/>
                                        <p:tgtEl>
                                          <p:spTgt spid="37890"/>
                                        </p:tgtEl>
                                        <p:attrNameLst>
                                          <p:attrName>ppt_x</p:attrName>
                                        </p:attrNameLst>
                                      </p:cBhvr>
                                      <p:tavLst>
                                        <p:tav tm="0">
                                          <p:val>
                                            <p:strVal val="1+#ppt_w/2"/>
                                          </p:val>
                                        </p:tav>
                                        <p:tav tm="100000">
                                          <p:val>
                                            <p:strVal val="#ppt_x"/>
                                          </p:val>
                                        </p:tav>
                                      </p:tavLst>
                                    </p:anim>
                                    <p:anim calcmode="lin" valueType="num">
                                      <p:cBhvr additive="base">
                                        <p:cTn id="8" dur="500" fill="hold"/>
                                        <p:tgtEl>
                                          <p:spTgt spid="378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7891">
                                            <p:txEl>
                                              <p:pRg st="0" end="0"/>
                                            </p:txEl>
                                          </p:spTgt>
                                        </p:tgtEl>
                                        <p:attrNameLst>
                                          <p:attrName>style.visibility</p:attrName>
                                        </p:attrNameLst>
                                      </p:cBhvr>
                                      <p:to>
                                        <p:strVal val="visible"/>
                                      </p:to>
                                    </p:set>
                                    <p:anim calcmode="lin" valueType="num">
                                      <p:cBhvr additive="base">
                                        <p:cTn id="13" dur="5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89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7891">
                                            <p:txEl>
                                              <p:pRg st="1" end="1"/>
                                            </p:txEl>
                                          </p:spTgt>
                                        </p:tgtEl>
                                        <p:attrNameLst>
                                          <p:attrName>style.visibility</p:attrName>
                                        </p:attrNameLst>
                                      </p:cBhvr>
                                      <p:to>
                                        <p:strVal val="visible"/>
                                      </p:to>
                                    </p:set>
                                    <p:anim calcmode="lin" valueType="num">
                                      <p:cBhvr additive="base">
                                        <p:cTn id="19" dur="500" fill="hold"/>
                                        <p:tgtEl>
                                          <p:spTgt spid="3789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891">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7891">
                                            <p:txEl>
                                              <p:pRg st="2" end="2"/>
                                            </p:txEl>
                                          </p:spTgt>
                                        </p:tgtEl>
                                        <p:attrNameLst>
                                          <p:attrName>style.visibility</p:attrName>
                                        </p:attrNameLst>
                                      </p:cBhvr>
                                      <p:to>
                                        <p:strVal val="visible"/>
                                      </p:to>
                                    </p:set>
                                    <p:anim calcmode="lin" valueType="num">
                                      <p:cBhvr additive="base">
                                        <p:cTn id="25" dur="500" fill="hold"/>
                                        <p:tgtEl>
                                          <p:spTgt spid="3789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891">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autoUpdateAnimBg="0"/>
      <p:bldP spid="3789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066800" y="266700"/>
            <a:ext cx="7010400" cy="876300"/>
          </a:xfrm>
          <a:ln>
            <a:solidFill>
              <a:schemeClr val="tx1"/>
            </a:solidFill>
            <a:miter lim="800000"/>
            <a:headEnd/>
            <a:tailEnd/>
          </a:ln>
        </p:spPr>
        <p:txBody>
          <a:bodyPr/>
          <a:lstStyle/>
          <a:p>
            <a:pPr algn="ctr" eaLnBrk="1" hangingPunct="1">
              <a:defRPr/>
            </a:pPr>
            <a:r>
              <a:rPr lang="en-US" sz="3400" b="1" smtClean="0">
                <a:solidFill>
                  <a:srgbClr val="C92D03"/>
                </a:solidFill>
                <a:latin typeface="Times New Roman" pitchFamily="18" charset="0"/>
                <a:cs typeface="Times New Roman" pitchFamily="18" charset="0"/>
              </a:rPr>
              <a:t>3. Giao tiếp và đời sống tình cảm</a:t>
            </a:r>
            <a:endParaRPr lang="en-US" sz="3400" smtClean="0">
              <a:solidFill>
                <a:srgbClr val="C92D03"/>
              </a:solidFill>
              <a:latin typeface="Times New Roman" pitchFamily="18" charset="0"/>
              <a:cs typeface="Times New Roman" pitchFamily="18" charset="0"/>
            </a:endParaRPr>
          </a:p>
        </p:txBody>
      </p:sp>
      <p:sp>
        <p:nvSpPr>
          <p:cNvPr id="39939" name="Text Box 3"/>
          <p:cNvSpPr txBox="1">
            <a:spLocks noChangeArrowheads="1"/>
          </p:cNvSpPr>
          <p:nvPr/>
        </p:nvSpPr>
        <p:spPr bwMode="auto">
          <a:xfrm>
            <a:off x="228600" y="1668463"/>
            <a:ext cx="86868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i="1">
                <a:latin typeface="Times New Roman" panose="02020603050405020304" pitchFamily="18" charset="0"/>
                <a:cs typeface="Times New Roman" panose="02020603050405020304" pitchFamily="18" charset="0"/>
              </a:rPr>
              <a:t>3.1. Giao tiếp trong nhóm bạn</a:t>
            </a:r>
            <a:endParaRPr lang="en-US" sz="2800">
              <a:latin typeface="Times New Roman" panose="02020603050405020304" pitchFamily="18" charset="0"/>
              <a:cs typeface="Times New Roman" panose="02020603050405020304" pitchFamily="18" charset="0"/>
            </a:endParaRPr>
          </a:p>
          <a:p>
            <a:pPr algn="just" eaLnBrk="1" hangingPunct="1">
              <a:spcBef>
                <a:spcPct val="50000"/>
              </a:spcBef>
            </a:pPr>
            <a:r>
              <a:rPr lang="en-US" sz="2800">
                <a:latin typeface="Times New Roman" panose="02020603050405020304" pitchFamily="18" charset="0"/>
                <a:cs typeface="Times New Roman" panose="02020603050405020304" pitchFamily="18" charset="0"/>
              </a:rPr>
              <a:t>	-  Là lứa tuổi có tính tập thể nhất.</a:t>
            </a:r>
          </a:p>
          <a:p>
            <a:pPr algn="just" eaLnBrk="1" hangingPunct="1">
              <a:spcBef>
                <a:spcPct val="50000"/>
              </a:spcBef>
            </a:pPr>
            <a:r>
              <a:rPr lang="en-US" sz="2800">
                <a:latin typeface="Times New Roman" panose="02020603050405020304" pitchFamily="18" charset="0"/>
                <a:cs typeface="Times New Roman" panose="02020603050405020304" pitchFamily="18" charset="0"/>
              </a:rPr>
              <a:t>	- Có nhu cầu được giao tiếp cùng lứa tuổi. Các em muốn được thấy mình có vị trí trong nhóm bạn nhất định, thích được sinh hoạt với các bạn.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 Phạm vi giao tiếp được mở rộng, số nhóm tăng lên.</a:t>
            </a:r>
          </a:p>
          <a:p>
            <a:pPr algn="just" eaLnBrk="1" hangingPunct="1">
              <a:spcBef>
                <a:spcPct val="50000"/>
              </a:spcBef>
            </a:pPr>
            <a:r>
              <a:rPr lang="en-US" sz="2800">
                <a:latin typeface="Times New Roman" panose="02020603050405020304" pitchFamily="18" charset="0"/>
                <a:cs typeface="Times New Roman" panose="02020603050405020304" pitchFamily="18" charset="0"/>
              </a:rPr>
              <a:t>	</a:t>
            </a:r>
            <a:endParaRPr lang="en-US" sz="28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9939">
                                            <p:txEl>
                                              <p:pRg st="0" end="0"/>
                                            </p:txEl>
                                          </p:spTgt>
                                        </p:tgtEl>
                                        <p:attrNameLst>
                                          <p:attrName>style.visibility</p:attrName>
                                        </p:attrNameLst>
                                      </p:cBhvr>
                                      <p:to>
                                        <p:strVal val="visible"/>
                                      </p:to>
                                    </p:set>
                                    <p:anim calcmode="lin" valueType="num">
                                      <p:cBhvr additive="base">
                                        <p:cTn id="13" dur="500" fill="hold"/>
                                        <p:tgtEl>
                                          <p:spTgt spid="3993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93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9939">
                                            <p:txEl>
                                              <p:pRg st="1" end="1"/>
                                            </p:txEl>
                                          </p:spTgt>
                                        </p:tgtEl>
                                        <p:attrNameLst>
                                          <p:attrName>style.visibility</p:attrName>
                                        </p:attrNameLst>
                                      </p:cBhvr>
                                      <p:to>
                                        <p:strVal val="visible"/>
                                      </p:to>
                                    </p:set>
                                    <p:anim calcmode="lin" valueType="num">
                                      <p:cBhvr additive="base">
                                        <p:cTn id="19" dur="500" fill="hold"/>
                                        <p:tgtEl>
                                          <p:spTgt spid="3993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93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9939">
                                            <p:txEl>
                                              <p:pRg st="2" end="2"/>
                                            </p:txEl>
                                          </p:spTgt>
                                        </p:tgtEl>
                                        <p:attrNameLst>
                                          <p:attrName>style.visibility</p:attrName>
                                        </p:attrNameLst>
                                      </p:cBhvr>
                                      <p:to>
                                        <p:strVal val="visible"/>
                                      </p:to>
                                    </p:set>
                                    <p:anim calcmode="lin" valueType="num">
                                      <p:cBhvr additive="base">
                                        <p:cTn id="25" dur="500" fill="hold"/>
                                        <p:tgtEl>
                                          <p:spTgt spid="3993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3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39939">
                                            <p:txEl>
                                              <p:pRg st="3" end="3"/>
                                            </p:txEl>
                                          </p:spTgt>
                                        </p:tgtEl>
                                        <p:attrNameLst>
                                          <p:attrName>style.visibility</p:attrName>
                                        </p:attrNameLst>
                                      </p:cBhvr>
                                      <p:to>
                                        <p:strVal val="visible"/>
                                      </p:to>
                                    </p:set>
                                    <p:anim calcmode="lin" valueType="num">
                                      <p:cBhvr additive="base">
                                        <p:cTn id="31" dur="500" fill="hold"/>
                                        <p:tgtEl>
                                          <p:spTgt spid="3993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939">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9939">
                                            <p:txEl>
                                              <p:pRg st="4" end="4"/>
                                            </p:txEl>
                                          </p:spTgt>
                                        </p:tgtEl>
                                        <p:attrNameLst>
                                          <p:attrName>style.visibility</p:attrName>
                                        </p:attrNameLst>
                                      </p:cBhvr>
                                      <p:to>
                                        <p:strVal val="visible"/>
                                      </p:to>
                                    </p:set>
                                    <p:anim calcmode="lin" valueType="num">
                                      <p:cBhvr additive="base">
                                        <p:cTn id="37" dur="500" fill="hold"/>
                                        <p:tgtEl>
                                          <p:spTgt spid="3993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939">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nimBg="1" autoUpdateAnimBg="0"/>
      <p:bldP spid="39939"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0" y="0"/>
            <a:ext cx="9144000" cy="509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600" b="1" i="1">
                <a:latin typeface="Times New Roman" panose="02020603050405020304" pitchFamily="18" charset="0"/>
                <a:cs typeface="Times New Roman" panose="02020603050405020304" pitchFamily="18" charset="0"/>
              </a:rPr>
              <a:t>3.2. Đời sống tình cảm</a:t>
            </a:r>
          </a:p>
          <a:p>
            <a:pPr algn="just" eaLnBrk="1" hangingPunct="1">
              <a:spcBef>
                <a:spcPct val="50000"/>
              </a:spcBef>
            </a:pPr>
            <a:r>
              <a:rPr lang="en-US" sz="2600" b="1" i="1">
                <a:latin typeface="Times New Roman" panose="02020603050405020304" pitchFamily="18" charset="0"/>
                <a:cs typeface="Times New Roman" panose="02020603050405020304" pitchFamily="18" charset="0"/>
              </a:rPr>
              <a:t>Tình bạn:</a:t>
            </a:r>
          </a:p>
          <a:p>
            <a:pPr algn="just" eaLnBrk="1" hangingPunct="1">
              <a:spcBef>
                <a:spcPct val="50000"/>
              </a:spcBef>
            </a:pPr>
            <a:r>
              <a:rPr lang="en-US" sz="2600">
                <a:latin typeface="Times New Roman" panose="02020603050405020304" pitchFamily="18" charset="0"/>
                <a:cs typeface="Times New Roman" panose="02020603050405020304" pitchFamily="18" charset="0"/>
              </a:rPr>
              <a:t>	- Bền vững hơn, sâu sắc hơn so với thiếu niên, sự ấm áp trong tình bạn quan trọng hơn.</a:t>
            </a:r>
          </a:p>
          <a:p>
            <a:pPr algn="just" eaLnBrk="1" hangingPunct="1">
              <a:spcBef>
                <a:spcPct val="50000"/>
              </a:spcBef>
            </a:pPr>
            <a:r>
              <a:rPr lang="en-US" sz="2600">
                <a:latin typeface="Times New Roman" panose="02020603050405020304" pitchFamily="18" charset="0"/>
                <a:cs typeface="Times New Roman" panose="02020603050405020304" pitchFamily="18" charset="0"/>
              </a:rPr>
              <a:t>	- Tình bạn của thanh niên là tình cảm gắn bó đầu tiên được lựa chọn một cách độc lập.</a:t>
            </a:r>
          </a:p>
          <a:p>
            <a:pPr algn="just" eaLnBrk="1" hangingPunct="1">
              <a:spcBef>
                <a:spcPct val="50000"/>
              </a:spcBef>
            </a:pPr>
            <a:r>
              <a:rPr lang="en-US" sz="2600">
                <a:latin typeface="Times New Roman" panose="02020603050405020304" pitchFamily="18" charset="0"/>
                <a:cs typeface="Times New Roman" panose="02020603050405020304" pitchFamily="18" charset="0"/>
              </a:rPr>
              <a:t>	- Tình bạn mang màu sắc xúc cảm</a:t>
            </a:r>
          </a:p>
          <a:p>
            <a:pPr algn="just" eaLnBrk="1" hangingPunct="1">
              <a:spcBef>
                <a:spcPct val="50000"/>
              </a:spcBef>
            </a:pPr>
            <a:r>
              <a:rPr lang="en-US" sz="2600">
                <a:latin typeface="Times New Roman" panose="02020603050405020304" pitchFamily="18" charset="0"/>
                <a:cs typeface="Times New Roman" panose="02020603050405020304" pitchFamily="18" charset="0"/>
              </a:rPr>
              <a:t>	- Mức độ thân tình trong tình bạn không như nhau. Nữ có yêu cầu đối với tình bạn cao hơn nam, có tình bạn thân mật sớm hơn các em nam.</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41986">
                                            <p:txEl>
                                              <p:pRg st="1" end="1"/>
                                            </p:txEl>
                                          </p:spTgt>
                                        </p:tgtEl>
                                        <p:attrNameLst>
                                          <p:attrName>style.visibility</p:attrName>
                                        </p:attrNameLst>
                                      </p:cBhvr>
                                      <p:to>
                                        <p:strVal val="visible"/>
                                      </p:to>
                                    </p:set>
                                    <p:anim calcmode="lin" valueType="num">
                                      <p:cBhvr additive="base">
                                        <p:cTn id="13" dur="500" fill="hold"/>
                                        <p:tgtEl>
                                          <p:spTgt spid="4198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198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1986">
                                            <p:txEl>
                                              <p:pRg st="2" end="2"/>
                                            </p:txEl>
                                          </p:spTgt>
                                        </p:tgtEl>
                                        <p:attrNameLst>
                                          <p:attrName>style.visibility</p:attrName>
                                        </p:attrNameLst>
                                      </p:cBhvr>
                                      <p:to>
                                        <p:strVal val="visible"/>
                                      </p:to>
                                    </p:set>
                                    <p:anim calcmode="lin" valueType="num">
                                      <p:cBhvr additive="base">
                                        <p:cTn id="19" dur="500" fill="hold"/>
                                        <p:tgtEl>
                                          <p:spTgt spid="4198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41986">
                                            <p:txEl>
                                              <p:pRg st="3" end="3"/>
                                            </p:txEl>
                                          </p:spTgt>
                                        </p:tgtEl>
                                        <p:attrNameLst>
                                          <p:attrName>style.visibility</p:attrName>
                                        </p:attrNameLst>
                                      </p:cBhvr>
                                      <p:to>
                                        <p:strVal val="visible"/>
                                      </p:to>
                                    </p:set>
                                    <p:anim calcmode="lin" valueType="num">
                                      <p:cBhvr additive="base">
                                        <p:cTn id="25" dur="500" fill="hold"/>
                                        <p:tgtEl>
                                          <p:spTgt spid="4198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41986">
                                            <p:txEl>
                                              <p:pRg st="4" end="4"/>
                                            </p:txEl>
                                          </p:spTgt>
                                        </p:tgtEl>
                                        <p:attrNameLst>
                                          <p:attrName>style.visibility</p:attrName>
                                        </p:attrNameLst>
                                      </p:cBhvr>
                                      <p:to>
                                        <p:strVal val="visible"/>
                                      </p:to>
                                    </p:set>
                                    <p:anim calcmode="lin" valueType="num">
                                      <p:cBhvr additive="base">
                                        <p:cTn id="31" dur="500" fill="hold"/>
                                        <p:tgtEl>
                                          <p:spTgt spid="4198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98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41986">
                                            <p:txEl>
                                              <p:pRg st="5" end="5"/>
                                            </p:txEl>
                                          </p:spTgt>
                                        </p:tgtEl>
                                        <p:attrNameLst>
                                          <p:attrName>style.visibility</p:attrName>
                                        </p:attrNameLst>
                                      </p:cBhvr>
                                      <p:to>
                                        <p:strVal val="visible"/>
                                      </p:to>
                                    </p:set>
                                    <p:anim calcmode="lin" valueType="num">
                                      <p:cBhvr additive="base">
                                        <p:cTn id="37" dur="500" fill="hold"/>
                                        <p:tgtEl>
                                          <p:spTgt spid="4198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228600" y="228600"/>
            <a:ext cx="8915400" cy="63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b="1">
                <a:latin typeface="Symbol" panose="05050102010706020507" pitchFamily="18" charset="2"/>
                <a:cs typeface="Times New Roman" panose="02020603050405020304" pitchFamily="18" charset="0"/>
              </a:rPr>
              <a:t>·</a:t>
            </a:r>
            <a:r>
              <a:rPr lang="en-US" sz="2400" b="1">
                <a:latin typeface="Times New Roman" panose="02020603050405020304" pitchFamily="18" charset="0"/>
                <a:cs typeface="Times New Roman" panose="02020603050405020304" pitchFamily="18" charset="0"/>
              </a:rPr>
              <a:t>  </a:t>
            </a:r>
            <a:r>
              <a:rPr lang="en-US" sz="2400" b="1" i="1">
                <a:latin typeface="Times New Roman" panose="02020603050405020304" pitchFamily="18" charset="0"/>
                <a:cs typeface="Times New Roman" panose="02020603050405020304" pitchFamily="18" charset="0"/>
              </a:rPr>
              <a:t>Nguyên nhân dẫn đến tình bạn</a:t>
            </a:r>
            <a:endParaRPr lang="en-US" sz="2400" b="1">
              <a:latin typeface="Times New Roman" panose="02020603050405020304" pitchFamily="18" charset="0"/>
              <a:cs typeface="Times New Roman" panose="02020603050405020304" pitchFamily="18" charset="0"/>
            </a:endParaRPr>
          </a:p>
          <a:p>
            <a:pPr algn="just" eaLnBrk="1" hangingPunct="1">
              <a:spcBef>
                <a:spcPct val="50000"/>
              </a:spcBef>
            </a:pPr>
            <a:r>
              <a:rPr lang="en-US" sz="2400">
                <a:latin typeface="Times New Roman" panose="02020603050405020304" pitchFamily="18" charset="0"/>
                <a:cs typeface="Times New Roman" panose="02020603050405020304" pitchFamily="18" charset="0"/>
              </a:rPr>
              <a:t>	- Do có cùng sở thích, hứng thú, do hoạt động chung.</a:t>
            </a:r>
          </a:p>
          <a:p>
            <a:pPr algn="just" eaLnBrk="1" hangingPunct="1">
              <a:spcBef>
                <a:spcPct val="50000"/>
              </a:spcBef>
            </a:pPr>
            <a:r>
              <a:rPr lang="en-US" sz="2400">
                <a:latin typeface="Times New Roman" panose="02020603050405020304" pitchFamily="18" charset="0"/>
                <a:cs typeface="Times New Roman" panose="02020603050405020304" pitchFamily="18" charset="0"/>
              </a:rPr>
              <a:t>	- Vì tìm thấy ở nhau những phẩm chất nhất định.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 Do tương phản hoặc do lợi dụng nhau.</a:t>
            </a:r>
          </a:p>
          <a:p>
            <a:pPr algn="just" eaLnBrk="1" hangingPunct="1">
              <a:spcBef>
                <a:spcPct val="50000"/>
              </a:spcBef>
            </a:pPr>
            <a:r>
              <a:rPr lang="en-US" sz="2400" b="1" i="1">
                <a:latin typeface="Symbol" panose="05050102010706020507" pitchFamily="18" charset="2"/>
                <a:cs typeface="Times New Roman" panose="02020603050405020304" pitchFamily="18" charset="0"/>
              </a:rPr>
              <a:t>·</a:t>
            </a:r>
            <a:r>
              <a:rPr lang="en-US" sz="2400" b="1" i="1">
                <a:latin typeface="Times New Roman" panose="02020603050405020304" pitchFamily="18" charset="0"/>
                <a:cs typeface="Times New Roman" panose="02020603050405020304" pitchFamily="18" charset="0"/>
              </a:rPr>
              <a:t> Tình yêu</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tình cảm rất tự nhiên, rất mới của tuổi thanh niên học sinh.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mối tình thuần khiết và lý tưởng: Trong sáng, lãng mạn, giàu xúc cảm và ước mơ.</a:t>
            </a:r>
          </a:p>
          <a:p>
            <a:pPr algn="just" eaLnBrk="1" hangingPunct="1">
              <a:spcBef>
                <a:spcPct val="50000"/>
              </a:spcBef>
            </a:pPr>
            <a:r>
              <a:rPr lang="en-US" sz="2400">
                <a:latin typeface="Times New Roman" panose="02020603050405020304" pitchFamily="18" charset="0"/>
                <a:cs typeface="Times New Roman" panose="02020603050405020304" pitchFamily="18" charset="0"/>
              </a:rPr>
              <a:t>	- Mối tình đầu thường e dè, thầm kín, thường các em yêu trong tâm hồn nhiều hơn là thể hiện ra bên ngoài. Các em thường giấu tình yêu trong tình bạn, gọi là tình yêu đương bạn bè.</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mối tình rất phức tạp, có nhiều niềm vui sướng và nỗi lo âu. Trong giao tiếp</a:t>
            </a:r>
            <a:r>
              <a:rPr lang="en-US" sz="2400">
                <a:latin typeface="Times" panose="02020603050405020304" pitchFamily="18" charset="0"/>
                <a:cs typeface="Times New Roman" panose="02020603050405020304" pitchFamily="18" charset="0"/>
              </a:rPr>
              <a:t> </a:t>
            </a:r>
            <a:r>
              <a:rPr lang="en-US" sz="2400">
                <a:latin typeface="Times" panose="02020603050405020304" pitchFamily="18" charset="0"/>
              </a:rPr>
              <a:t>thường</a:t>
            </a:r>
            <a:r>
              <a:rPr lang="en-US">
                <a:latin typeface="Times" panose="02020603050405020304" pitchFamily="18" charset="0"/>
              </a:rPr>
              <a:t> </a:t>
            </a:r>
            <a:r>
              <a:rPr lang="en-US" sz="2400">
                <a:latin typeface="Times New Roman" panose="02020603050405020304" pitchFamily="18" charset="0"/>
                <a:cs typeface="Times New Roman" panose="02020603050405020304" pitchFamily="18" charset="0"/>
              </a:rPr>
              <a:t>các em nam hay căng thẳng hơn các em nữ.</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 calcmode="lin" valueType="num">
                                      <p:cBhvr additive="base">
                                        <p:cTn id="7" dur="500" fill="hold"/>
                                        <p:tgtEl>
                                          <p:spTgt spid="44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44034">
                                            <p:txEl>
                                              <p:pRg st="1" end="1"/>
                                            </p:txEl>
                                          </p:spTgt>
                                        </p:tgtEl>
                                        <p:attrNameLst>
                                          <p:attrName>style.visibility</p:attrName>
                                        </p:attrNameLst>
                                      </p:cBhvr>
                                      <p:to>
                                        <p:strVal val="visible"/>
                                      </p:to>
                                    </p:set>
                                    <p:anim calcmode="lin" valueType="num">
                                      <p:cBhvr additive="base">
                                        <p:cTn id="13" dur="500" fill="hold"/>
                                        <p:tgtEl>
                                          <p:spTgt spid="4403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034">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44034">
                                            <p:txEl>
                                              <p:pRg st="2" end="2"/>
                                            </p:txEl>
                                          </p:spTgt>
                                        </p:tgtEl>
                                        <p:attrNameLst>
                                          <p:attrName>style.visibility</p:attrName>
                                        </p:attrNameLst>
                                      </p:cBhvr>
                                      <p:to>
                                        <p:strVal val="visible"/>
                                      </p:to>
                                    </p:set>
                                    <p:anim calcmode="lin" valueType="num">
                                      <p:cBhvr additive="base">
                                        <p:cTn id="19" dur="500" fill="hold"/>
                                        <p:tgtEl>
                                          <p:spTgt spid="4403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034">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44034">
                                            <p:txEl>
                                              <p:pRg st="3" end="3"/>
                                            </p:txEl>
                                          </p:spTgt>
                                        </p:tgtEl>
                                        <p:attrNameLst>
                                          <p:attrName>style.visibility</p:attrName>
                                        </p:attrNameLst>
                                      </p:cBhvr>
                                      <p:to>
                                        <p:strVal val="visible"/>
                                      </p:to>
                                    </p:set>
                                    <p:anim calcmode="lin" valueType="num">
                                      <p:cBhvr additive="base">
                                        <p:cTn id="25" dur="500" fill="hold"/>
                                        <p:tgtEl>
                                          <p:spTgt spid="4403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034">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4034">
                                            <p:txEl>
                                              <p:pRg st="4" end="4"/>
                                            </p:txEl>
                                          </p:spTgt>
                                        </p:tgtEl>
                                        <p:attrNameLst>
                                          <p:attrName>style.visibility</p:attrName>
                                        </p:attrNameLst>
                                      </p:cBhvr>
                                      <p:to>
                                        <p:strVal val="visible"/>
                                      </p:to>
                                    </p:set>
                                    <p:anim calcmode="lin" valueType="num">
                                      <p:cBhvr additive="base">
                                        <p:cTn id="31" dur="500" fill="hold"/>
                                        <p:tgtEl>
                                          <p:spTgt spid="4403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034">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44034">
                                            <p:txEl>
                                              <p:pRg st="5" end="5"/>
                                            </p:txEl>
                                          </p:spTgt>
                                        </p:tgtEl>
                                        <p:attrNameLst>
                                          <p:attrName>style.visibility</p:attrName>
                                        </p:attrNameLst>
                                      </p:cBhvr>
                                      <p:to>
                                        <p:strVal val="visible"/>
                                      </p:to>
                                    </p:set>
                                    <p:anim calcmode="lin" valueType="num">
                                      <p:cBhvr additive="base">
                                        <p:cTn id="37" dur="500" fill="hold"/>
                                        <p:tgtEl>
                                          <p:spTgt spid="4403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4034">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grpId="0" nodeType="clickEffect">
                                  <p:stCondLst>
                                    <p:cond delay="0"/>
                                  </p:stCondLst>
                                  <p:childTnLst>
                                    <p:set>
                                      <p:cBhvr>
                                        <p:cTn id="42" dur="1" fill="hold">
                                          <p:stCondLst>
                                            <p:cond delay="0"/>
                                          </p:stCondLst>
                                        </p:cTn>
                                        <p:tgtEl>
                                          <p:spTgt spid="44034">
                                            <p:txEl>
                                              <p:pRg st="6" end="6"/>
                                            </p:txEl>
                                          </p:spTgt>
                                        </p:tgtEl>
                                        <p:attrNameLst>
                                          <p:attrName>style.visibility</p:attrName>
                                        </p:attrNameLst>
                                      </p:cBhvr>
                                      <p:to>
                                        <p:strVal val="visible"/>
                                      </p:to>
                                    </p:set>
                                    <p:anim calcmode="lin" valueType="num">
                                      <p:cBhvr additive="base">
                                        <p:cTn id="43" dur="500" fill="hold"/>
                                        <p:tgtEl>
                                          <p:spTgt spid="4403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4034">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44034">
                                            <p:txEl>
                                              <p:pRg st="7" end="7"/>
                                            </p:txEl>
                                          </p:spTgt>
                                        </p:tgtEl>
                                        <p:attrNameLst>
                                          <p:attrName>style.visibility</p:attrName>
                                        </p:attrNameLst>
                                      </p:cBhvr>
                                      <p:to>
                                        <p:strVal val="visible"/>
                                      </p:to>
                                    </p:set>
                                    <p:anim calcmode="lin" valueType="num">
                                      <p:cBhvr additive="base">
                                        <p:cTn id="49" dur="500" fill="hold"/>
                                        <p:tgtEl>
                                          <p:spTgt spid="4403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4034">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44034">
                                            <p:txEl>
                                              <p:pRg st="8" end="8"/>
                                            </p:txEl>
                                          </p:spTgt>
                                        </p:tgtEl>
                                        <p:attrNameLst>
                                          <p:attrName>style.visibility</p:attrName>
                                        </p:attrNameLst>
                                      </p:cBhvr>
                                      <p:to>
                                        <p:strVal val="visible"/>
                                      </p:to>
                                    </p:set>
                                    <p:anim calcmode="lin" valueType="num">
                                      <p:cBhvr additive="base">
                                        <p:cTn id="55" dur="500" fill="hold"/>
                                        <p:tgtEl>
                                          <p:spTgt spid="4403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4034">
                                            <p:txEl>
                                              <p:pRg st="8" end="8"/>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0" y="0"/>
            <a:ext cx="9144000" cy="914400"/>
          </a:xfrm>
          <a:ln>
            <a:solidFill>
              <a:schemeClr val="tx1"/>
            </a:solidFill>
            <a:miter lim="800000"/>
            <a:headEnd/>
            <a:tailEnd/>
          </a:ln>
        </p:spPr>
        <p:txBody>
          <a:bodyPr>
            <a:normAutofit fontScale="90000"/>
          </a:bodyPr>
          <a:lstStyle/>
          <a:p>
            <a:pPr eaLnBrk="1" hangingPunct="1">
              <a:defRPr/>
            </a:pPr>
            <a:r>
              <a:rPr lang="en-US" b="1" smtClean="0">
                <a:solidFill>
                  <a:srgbClr val="FF3300"/>
                </a:solidFill>
                <a:latin typeface="Times New Roman" pitchFamily="18" charset="0"/>
                <a:cs typeface="Times New Roman" pitchFamily="18" charset="0"/>
              </a:rPr>
              <a:t>IV. HOẠT ĐỘNG LAO ĐỘNG VÀ SỰ LỰA CHỌN NGHỀ NGHIỆP</a:t>
            </a:r>
            <a:endParaRPr lang="en-US" smtClean="0">
              <a:solidFill>
                <a:srgbClr val="FF3300"/>
              </a:solidFill>
              <a:latin typeface="Times New Roman" pitchFamily="18" charset="0"/>
              <a:cs typeface="Times New Roman" pitchFamily="18" charset="0"/>
            </a:endParaRPr>
          </a:p>
        </p:txBody>
      </p:sp>
      <p:sp>
        <p:nvSpPr>
          <p:cNvPr id="46083" name="Text Box 3"/>
          <p:cNvSpPr txBox="1">
            <a:spLocks noChangeArrowheads="1"/>
          </p:cNvSpPr>
          <p:nvPr/>
        </p:nvSpPr>
        <p:spPr bwMode="auto">
          <a:xfrm>
            <a:off x="0" y="1041400"/>
            <a:ext cx="9144000" cy="58166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400" dirty="0" smtClean="0">
                <a:solidFill>
                  <a:srgbClr val="C92D03"/>
                </a:solidFill>
                <a:latin typeface="Symbol" pitchFamily="18" charset="2"/>
                <a:cs typeface="Times New Roman" pitchFamily="18" charset="0"/>
              </a:rPr>
              <a:t>*</a:t>
            </a:r>
            <a:r>
              <a:rPr lang="en-US" sz="2400" dirty="0" smtClean="0">
                <a:solidFill>
                  <a:srgbClr val="C92D03"/>
                </a:solidFill>
                <a:latin typeface="Times New Roman" pitchFamily="18" charset="0"/>
                <a:cs typeface="Times New Roman" pitchFamily="18" charset="0"/>
              </a:rPr>
              <a:t> </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Vai</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trò</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của</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lao</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động</a:t>
            </a:r>
            <a:endParaRPr lang="en-US" sz="2400" b="1" i="1" dirty="0" smtClean="0">
              <a:solidFill>
                <a:srgbClr val="C92D03"/>
              </a:solidFill>
              <a:latin typeface="Times New Roman" pitchFamily="18" charset="0"/>
              <a:cs typeface="Times New Roman" pitchFamily="18" charset="0"/>
            </a:endParaRP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thể</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lòng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Tôn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trọng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người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nguyện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vọng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Lựa</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chọn</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hướng</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lao</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động</a:t>
            </a:r>
            <a:endParaRPr lang="en-US" sz="2400" b="1" i="1" dirty="0" smtClean="0">
              <a:solidFill>
                <a:srgbClr val="C92D03"/>
              </a:solidFill>
              <a:latin typeface="Times New Roman" pitchFamily="18" charset="0"/>
              <a:cs typeface="Times New Roman" pitchFamily="18" charset="0"/>
            </a:endParaRP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lứa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tuổi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cuộc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tìm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tòi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một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túc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chí</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hướng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khát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tương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mình</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biết</a:t>
            </a:r>
            <a:r>
              <a:rPr lang="en-US" sz="2400" dirty="0" smtClean="0">
                <a:latin typeface="Times New Roman" pitchFamily="18" charset="0"/>
                <a:cs typeface="Times New Roman" pitchFamily="18" charset="0"/>
              </a:rPr>
              <a:t> so </a:t>
            </a:r>
            <a:r>
              <a:rPr lang="en-US" sz="2400" dirty="0" err="1" smtClean="0">
                <a:latin typeface="Times New Roman" pitchFamily="18" charset="0"/>
                <a:cs typeface="Times New Roman" pitchFamily="18" charset="0"/>
              </a:rPr>
              <a:t>sánh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những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thể</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với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những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p>
          <a:p>
            <a:pPr eaLnBrk="1" hangingPunct="1">
              <a:spcBef>
                <a:spcPct val="50000"/>
              </a:spcBef>
              <a:defRPr/>
            </a:pPr>
            <a:endParaRPr lang="en-US" sz="2400" dirty="0" smtClean="0">
              <a:latin typeface="Times New Roman"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iterate type="wd">
                                    <p:tmPct val="100000"/>
                                  </p:iterate>
                                  <p:childTnLst>
                                    <p:set>
                                      <p:cBhvr>
                                        <p:cTn id="6" dur="1" fill="hold">
                                          <p:stCondLst>
                                            <p:cond delay="0"/>
                                          </p:stCondLst>
                                        </p:cTn>
                                        <p:tgtEl>
                                          <p:spTgt spid="46082"/>
                                        </p:tgtEl>
                                        <p:attrNameLst>
                                          <p:attrName>style.visibility</p:attrName>
                                        </p:attrNameLst>
                                      </p:cBhvr>
                                      <p:to>
                                        <p:strVal val="visible"/>
                                      </p:to>
                                    </p:set>
                                    <p:animEffect transition="in" filter="blinds(horizontal)">
                                      <p:cBhvr>
                                        <p:cTn id="7" dur="300"/>
                                        <p:tgtEl>
                                          <p:spTgt spid="460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 calcmode="lin" valueType="num">
                                      <p:cBhvr additive="base">
                                        <p:cTn id="12" dur="500" fill="hold"/>
                                        <p:tgtEl>
                                          <p:spTgt spid="4608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60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46083">
                                            <p:txEl>
                                              <p:pRg st="1" end="1"/>
                                            </p:txEl>
                                          </p:spTgt>
                                        </p:tgtEl>
                                        <p:attrNameLst>
                                          <p:attrName>style.visibility</p:attrName>
                                        </p:attrNameLst>
                                      </p:cBhvr>
                                      <p:to>
                                        <p:strVal val="visible"/>
                                      </p:to>
                                    </p:set>
                                    <p:anim calcmode="lin" valueType="num">
                                      <p:cBhvr additive="base">
                                        <p:cTn id="18" dur="500" fill="hold"/>
                                        <p:tgtEl>
                                          <p:spTgt spid="46083">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460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46083">
                                            <p:txEl>
                                              <p:pRg st="2" end="2"/>
                                            </p:txEl>
                                          </p:spTgt>
                                        </p:tgtEl>
                                        <p:attrNameLst>
                                          <p:attrName>style.visibility</p:attrName>
                                        </p:attrNameLst>
                                      </p:cBhvr>
                                      <p:to>
                                        <p:strVal val="visible"/>
                                      </p:to>
                                    </p:set>
                                    <p:anim calcmode="lin" valueType="num">
                                      <p:cBhvr additive="base">
                                        <p:cTn id="24" dur="500" fill="hold"/>
                                        <p:tgtEl>
                                          <p:spTgt spid="46083">
                                            <p:txEl>
                                              <p:pRg st="2" end="2"/>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4608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46083">
                                            <p:txEl>
                                              <p:pRg st="3" end="3"/>
                                            </p:txEl>
                                          </p:spTgt>
                                        </p:tgtEl>
                                        <p:attrNameLst>
                                          <p:attrName>style.visibility</p:attrName>
                                        </p:attrNameLst>
                                      </p:cBhvr>
                                      <p:to>
                                        <p:strVal val="visible"/>
                                      </p:to>
                                    </p:set>
                                    <p:anim calcmode="lin" valueType="num">
                                      <p:cBhvr additive="base">
                                        <p:cTn id="30" dur="500" fill="hold"/>
                                        <p:tgtEl>
                                          <p:spTgt spid="46083">
                                            <p:txEl>
                                              <p:pRg st="3" end="3"/>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4608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46083">
                                            <p:txEl>
                                              <p:pRg st="4" end="4"/>
                                            </p:txEl>
                                          </p:spTgt>
                                        </p:tgtEl>
                                        <p:attrNameLst>
                                          <p:attrName>style.visibility</p:attrName>
                                        </p:attrNameLst>
                                      </p:cBhvr>
                                      <p:to>
                                        <p:strVal val="visible"/>
                                      </p:to>
                                    </p:set>
                                    <p:anim calcmode="lin" valueType="num">
                                      <p:cBhvr additive="base">
                                        <p:cTn id="36" dur="500" fill="hold"/>
                                        <p:tgtEl>
                                          <p:spTgt spid="46083">
                                            <p:txEl>
                                              <p:pRg st="4" end="4"/>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4608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46083">
                                            <p:txEl>
                                              <p:pRg st="5" end="5"/>
                                            </p:txEl>
                                          </p:spTgt>
                                        </p:tgtEl>
                                        <p:attrNameLst>
                                          <p:attrName>style.visibility</p:attrName>
                                        </p:attrNameLst>
                                      </p:cBhvr>
                                      <p:to>
                                        <p:strVal val="visible"/>
                                      </p:to>
                                    </p:set>
                                    <p:anim calcmode="lin" valueType="num">
                                      <p:cBhvr additive="base">
                                        <p:cTn id="42" dur="500" fill="hold"/>
                                        <p:tgtEl>
                                          <p:spTgt spid="46083">
                                            <p:txEl>
                                              <p:pRg st="5" end="5"/>
                                            </p:txEl>
                                          </p:spTgt>
                                        </p:tgtEl>
                                        <p:attrNameLst>
                                          <p:attrName>ppt_x</p:attrName>
                                        </p:attrNameLst>
                                      </p:cBhvr>
                                      <p:tavLst>
                                        <p:tav tm="0">
                                          <p:val>
                                            <p:strVal val="1+#ppt_w/2"/>
                                          </p:val>
                                        </p:tav>
                                        <p:tav tm="100000">
                                          <p:val>
                                            <p:strVal val="#ppt_x"/>
                                          </p:val>
                                        </p:tav>
                                      </p:tavLst>
                                    </p:anim>
                                    <p:anim calcmode="lin" valueType="num">
                                      <p:cBhvr additive="base">
                                        <p:cTn id="43" dur="500" fill="hold"/>
                                        <p:tgtEl>
                                          <p:spTgt spid="4608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46083">
                                            <p:txEl>
                                              <p:pRg st="6" end="6"/>
                                            </p:txEl>
                                          </p:spTgt>
                                        </p:tgtEl>
                                        <p:attrNameLst>
                                          <p:attrName>style.visibility</p:attrName>
                                        </p:attrNameLst>
                                      </p:cBhvr>
                                      <p:to>
                                        <p:strVal val="visible"/>
                                      </p:to>
                                    </p:set>
                                    <p:anim calcmode="lin" valueType="num">
                                      <p:cBhvr additive="base">
                                        <p:cTn id="48" dur="500" fill="hold"/>
                                        <p:tgtEl>
                                          <p:spTgt spid="46083">
                                            <p:txEl>
                                              <p:pRg st="6" end="6"/>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4608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nimBg="1" autoUpdateAnimBg="0"/>
      <p:bldP spid="4608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9144000" cy="914400"/>
          </a:xfrm>
          <a:ln>
            <a:solidFill>
              <a:schemeClr val="tx1"/>
            </a:solidFill>
            <a:miter lim="800000"/>
            <a:headEnd/>
            <a:tailEnd/>
          </a:ln>
        </p:spPr>
        <p:txBody>
          <a:bodyPr>
            <a:normAutofit fontScale="90000"/>
          </a:bodyPr>
          <a:lstStyle/>
          <a:p>
            <a:pPr eaLnBrk="1" hangingPunct="1">
              <a:defRPr/>
            </a:pPr>
            <a:r>
              <a:rPr lang="en-US" b="1" smtClean="0">
                <a:solidFill>
                  <a:srgbClr val="FF3300"/>
                </a:solidFill>
                <a:latin typeface="Times New Roman" pitchFamily="18" charset="0"/>
                <a:cs typeface="Times New Roman" pitchFamily="18" charset="0"/>
              </a:rPr>
              <a:t>IV. HOẠT ĐỘNG LAO ĐỘNG VÀ SỰ LỰA CHỌN NGHỀ NGHIỆP</a:t>
            </a:r>
            <a:endParaRPr lang="en-US" smtClean="0">
              <a:solidFill>
                <a:srgbClr val="FF3300"/>
              </a:solidFill>
              <a:latin typeface="Times New Roman" pitchFamily="18" charset="0"/>
              <a:cs typeface="Times New Roman" pitchFamily="18" charset="0"/>
            </a:endParaRPr>
          </a:p>
        </p:txBody>
      </p:sp>
      <p:sp>
        <p:nvSpPr>
          <p:cNvPr id="48131" name="Text Box 3"/>
          <p:cNvSpPr txBox="1">
            <a:spLocks noChangeArrowheads="1"/>
          </p:cNvSpPr>
          <p:nvPr/>
        </p:nvSpPr>
        <p:spPr bwMode="auto">
          <a:xfrm>
            <a:off x="457200" y="1295400"/>
            <a:ext cx="7924800" cy="505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a:latin typeface="Symbol" panose="05050102010706020507" pitchFamily="18" charset="2"/>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 Hiên nay, thanh niên học sinh biết rất ít về các nghề trong xã hội và cũng khó xác định chính xác khả năng của mình, do đó nảy sinh một loạt mâu thuẫn giữa nhu cầu của xã hội, nguyện vọng bản thân, giữa khả năng với yêu cầu của nghề.</a:t>
            </a:r>
          </a:p>
          <a:p>
            <a:pPr algn="just" eaLnBrk="1" hangingPunct="1">
              <a:spcBef>
                <a:spcPct val="50000"/>
              </a:spcBef>
            </a:pPr>
            <a:r>
              <a:rPr lang="en-US" sz="2600">
                <a:latin typeface="Times New Roman" panose="02020603050405020304" pitchFamily="18" charset="0"/>
                <a:cs typeface="Times New Roman" panose="02020603050405020304" pitchFamily="18" charset="0"/>
              </a:rPr>
              <a:t>- Học sinh chọn nghề xuất phát động cơ bên trong, nhưng có một số học sinh theo động cơ bên ngoài.</a:t>
            </a:r>
          </a:p>
          <a:p>
            <a:pPr algn="just" eaLnBrk="1" hangingPunct="1">
              <a:spcBef>
                <a:spcPct val="50000"/>
              </a:spcBef>
            </a:pPr>
            <a:r>
              <a:rPr lang="en-US" sz="2600">
                <a:latin typeface="Times New Roman" panose="02020603050405020304" pitchFamily="18" charset="0"/>
                <a:cs typeface="Times New Roman" panose="02020603050405020304" pitchFamily="18" charset="0"/>
              </a:rPr>
              <a:t>- Việc chọn nghề của học sinh có liên quan rất lớn đến nhà trường và thầy cô giáo, chính thầy cô giáo là những người sẽ giúp đỡ học sinh trong quá trình chọn nghề.</a:t>
            </a:r>
          </a:p>
          <a:p>
            <a:pPr algn="just" eaLnBrk="1" hangingPunct="1">
              <a:spcBef>
                <a:spcPct val="50000"/>
              </a:spcBef>
            </a:pPr>
            <a:r>
              <a:rPr lang="en-US" sz="2600">
                <a:latin typeface="Times New Roman" panose="02020603050405020304" pitchFamily="18" charset="0"/>
                <a:cs typeface="Times New Roman" panose="02020603050405020304"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additive="base">
                                        <p:cTn id="7" dur="500" fill="hold"/>
                                        <p:tgtEl>
                                          <p:spTgt spid="48130"/>
                                        </p:tgtEl>
                                        <p:attrNameLst>
                                          <p:attrName>ppt_x</p:attrName>
                                        </p:attrNameLst>
                                      </p:cBhvr>
                                      <p:tavLst>
                                        <p:tav tm="0">
                                          <p:val>
                                            <p:strVal val="0-#ppt_w/2"/>
                                          </p:val>
                                        </p:tav>
                                        <p:tav tm="100000">
                                          <p:val>
                                            <p:strVal val="#ppt_x"/>
                                          </p:val>
                                        </p:tav>
                                      </p:tavLst>
                                    </p:anim>
                                    <p:anim calcmode="lin" valueType="num">
                                      <p:cBhvr additive="base">
                                        <p:cTn id="8" dur="500" fill="hold"/>
                                        <p:tgtEl>
                                          <p:spTgt spid="4813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131">
                                            <p:txEl>
                                              <p:pRg st="0" end="0"/>
                                            </p:txEl>
                                          </p:spTgt>
                                        </p:tgtEl>
                                        <p:attrNameLst>
                                          <p:attrName>style.visibility</p:attrName>
                                        </p:attrNameLst>
                                      </p:cBhvr>
                                      <p:to>
                                        <p:strVal val="visible"/>
                                      </p:to>
                                    </p:set>
                                    <p:anim calcmode="lin" valueType="num">
                                      <p:cBhvr additive="base">
                                        <p:cTn id="13" dur="500" fill="hold"/>
                                        <p:tgtEl>
                                          <p:spTgt spid="481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1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131">
                                            <p:txEl>
                                              <p:pRg st="1" end="1"/>
                                            </p:txEl>
                                          </p:spTgt>
                                        </p:tgtEl>
                                        <p:attrNameLst>
                                          <p:attrName>style.visibility</p:attrName>
                                        </p:attrNameLst>
                                      </p:cBhvr>
                                      <p:to>
                                        <p:strVal val="visible"/>
                                      </p:to>
                                    </p:set>
                                    <p:anim calcmode="lin" valueType="num">
                                      <p:cBhvr additive="base">
                                        <p:cTn id="19" dur="500" fill="hold"/>
                                        <p:tgtEl>
                                          <p:spTgt spid="4813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13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131">
                                            <p:txEl>
                                              <p:pRg st="2" end="2"/>
                                            </p:txEl>
                                          </p:spTgt>
                                        </p:tgtEl>
                                        <p:attrNameLst>
                                          <p:attrName>style.visibility</p:attrName>
                                        </p:attrNameLst>
                                      </p:cBhvr>
                                      <p:to>
                                        <p:strVal val="visible"/>
                                      </p:to>
                                    </p:set>
                                    <p:anim calcmode="lin" valueType="num">
                                      <p:cBhvr additive="base">
                                        <p:cTn id="25" dur="500" fill="hold"/>
                                        <p:tgtEl>
                                          <p:spTgt spid="4813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13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131">
                                            <p:txEl>
                                              <p:pRg st="3" end="3"/>
                                            </p:txEl>
                                          </p:spTgt>
                                        </p:tgtEl>
                                        <p:attrNameLst>
                                          <p:attrName>style.visibility</p:attrName>
                                        </p:attrNameLst>
                                      </p:cBhvr>
                                      <p:to>
                                        <p:strVal val="visible"/>
                                      </p:to>
                                    </p:set>
                                    <p:anim calcmode="lin" valueType="num">
                                      <p:cBhvr additive="base">
                                        <p:cTn id="31" dur="500" fill="hold"/>
                                        <p:tgtEl>
                                          <p:spTgt spid="4813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13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autoUpdateAnimBg="0"/>
      <p:bldP spid="48131"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609600" y="381000"/>
            <a:ext cx="7924800" cy="914400"/>
          </a:xfrm>
          <a:ln>
            <a:solidFill>
              <a:schemeClr val="tx1"/>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V. MỘT SỐ VẤN ĐỀ GIÁO DỤC</a:t>
            </a:r>
            <a:endParaRPr lang="en-US" sz="3200" smtClean="0">
              <a:latin typeface="Times New Roman" pitchFamily="18" charset="0"/>
              <a:cs typeface="Times New Roman" pitchFamily="18" charset="0"/>
            </a:endParaRPr>
          </a:p>
        </p:txBody>
      </p:sp>
      <p:sp>
        <p:nvSpPr>
          <p:cNvPr id="50179" name="Text Box 3"/>
          <p:cNvSpPr txBox="1">
            <a:spLocks noChangeArrowheads="1"/>
          </p:cNvSpPr>
          <p:nvPr/>
        </p:nvSpPr>
        <p:spPr bwMode="auto">
          <a:xfrm>
            <a:off x="609600" y="1447800"/>
            <a:ext cx="7924800" cy="4832350"/>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4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Chú</a:t>
            </a:r>
            <a:r>
              <a:rPr lang="en-US" sz="2800" dirty="0" smtClean="0">
                <a:solidFill>
                  <a:srgbClr val="000000"/>
                </a:solidFill>
                <a:latin typeface="Times New Roman" pitchFamily="18" charset="0"/>
                <a:cs typeface="Times New Roman" pitchFamily="18" charset="0"/>
              </a:rPr>
              <a:t> ý </a:t>
            </a:r>
            <a:r>
              <a:rPr lang="en-US" sz="2800" dirty="0" err="1" smtClean="0">
                <a:solidFill>
                  <a:srgbClr val="000000"/>
                </a:solidFill>
                <a:latin typeface="Times New Roman" pitchFamily="18" charset="0"/>
                <a:cs typeface="Times New Roman" pitchFamily="18" charset="0"/>
              </a:rPr>
              <a:t>xây</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dựng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mối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quan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hệ</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tốt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giữa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niên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người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lớn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Quan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hệ</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bình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đẳng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tôn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trọng</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Tin </a:t>
            </a:r>
            <a:r>
              <a:rPr lang="en-US" sz="2800" dirty="0" err="1" smtClean="0">
                <a:solidFill>
                  <a:srgbClr val="000000"/>
                </a:solidFill>
                <a:latin typeface="Times New Roman" pitchFamily="18" charset="0"/>
                <a:cs typeface="Times New Roman" pitchFamily="18" charset="0"/>
              </a:rPr>
              <a:t>tưởng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Tổ</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chức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giúp</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đỡ</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không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làm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thay</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Tổ</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chức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để</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lôi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kéo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niên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chung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được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tinh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thần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trách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nhiệm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của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học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sinh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được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sự</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tự</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giáo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dục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giáo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dục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lẫn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nhau</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của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a:t>
            </a:r>
          </a:p>
          <a:p>
            <a:pPr eaLnBrk="1" hangingPunct="1">
              <a:spcBef>
                <a:spcPct val="50000"/>
              </a:spcBef>
              <a:defRPr/>
            </a:pPr>
            <a:endParaRPr lang="en-US" sz="2800" dirty="0" smtClean="0">
              <a:solidFill>
                <a:srgbClr val="000000"/>
              </a:solidFill>
              <a:latin typeface="Times New Roman"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 fill="hold"/>
                                        <p:tgtEl>
                                          <p:spTgt spid="50178"/>
                                        </p:tgtEl>
                                        <p:attrNameLst>
                                          <p:attrName>ppt_x</p:attrName>
                                        </p:attrNameLst>
                                      </p:cBhvr>
                                      <p:tavLst>
                                        <p:tav tm="0">
                                          <p:val>
                                            <p:strVal val="0-#ppt_w/2"/>
                                          </p:val>
                                        </p:tav>
                                        <p:tav tm="100000">
                                          <p:val>
                                            <p:strVal val="#ppt_x"/>
                                          </p:val>
                                        </p:tav>
                                      </p:tavLst>
                                    </p:anim>
                                    <p:anim calcmode="lin" valueType="num">
                                      <p:cBhvr additive="base">
                                        <p:cTn id="8" dur="500" fill="hold"/>
                                        <p:tgtEl>
                                          <p:spTgt spid="501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79">
                                            <p:txEl>
                                              <p:pRg st="0" end="0"/>
                                            </p:txEl>
                                          </p:spTgt>
                                        </p:tgtEl>
                                        <p:attrNameLst>
                                          <p:attrName>style.visibility</p:attrName>
                                        </p:attrNameLst>
                                      </p:cBhvr>
                                      <p:to>
                                        <p:strVal val="visible"/>
                                      </p:to>
                                    </p:set>
                                    <p:anim calcmode="lin" valueType="num">
                                      <p:cBhvr additive="base">
                                        <p:cTn id="13" dur="500" fill="hold"/>
                                        <p:tgtEl>
                                          <p:spTgt spid="5017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7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0179">
                                            <p:txEl>
                                              <p:pRg st="1" end="1"/>
                                            </p:txEl>
                                          </p:spTgt>
                                        </p:tgtEl>
                                        <p:attrNameLst>
                                          <p:attrName>style.visibility</p:attrName>
                                        </p:attrNameLst>
                                      </p:cBhvr>
                                      <p:to>
                                        <p:strVal val="visible"/>
                                      </p:to>
                                    </p:set>
                                    <p:anim calcmode="lin" valueType="num">
                                      <p:cBhvr additive="base">
                                        <p:cTn id="19" dur="500" fill="hold"/>
                                        <p:tgtEl>
                                          <p:spTgt spid="5017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017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0179">
                                            <p:txEl>
                                              <p:pRg st="2" end="2"/>
                                            </p:txEl>
                                          </p:spTgt>
                                        </p:tgtEl>
                                        <p:attrNameLst>
                                          <p:attrName>style.visibility</p:attrName>
                                        </p:attrNameLst>
                                      </p:cBhvr>
                                      <p:to>
                                        <p:strVal val="visible"/>
                                      </p:to>
                                    </p:set>
                                    <p:anim calcmode="lin" valueType="num">
                                      <p:cBhvr additive="base">
                                        <p:cTn id="25" dur="500" fill="hold"/>
                                        <p:tgtEl>
                                          <p:spTgt spid="5017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017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0179">
                                            <p:txEl>
                                              <p:pRg st="3" end="3"/>
                                            </p:txEl>
                                          </p:spTgt>
                                        </p:tgtEl>
                                        <p:attrNameLst>
                                          <p:attrName>style.visibility</p:attrName>
                                        </p:attrNameLst>
                                      </p:cBhvr>
                                      <p:to>
                                        <p:strVal val="visible"/>
                                      </p:to>
                                    </p:set>
                                    <p:anim calcmode="lin" valueType="num">
                                      <p:cBhvr additive="base">
                                        <p:cTn id="31" dur="500" fill="hold"/>
                                        <p:tgtEl>
                                          <p:spTgt spid="5017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017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autoUpdateAnimBg="0"/>
      <p:bldP spid="50179"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sz="3600" b="1" dirty="0" err="1" smtClean="0">
                <a:solidFill>
                  <a:srgbClr val="7030A0"/>
                </a:solidFill>
                <a:latin typeface="Times New Roman" pitchFamily="18" charset="0"/>
                <a:cs typeface="Times New Roman" pitchFamily="18" charset="0"/>
              </a:rPr>
              <a:t>Thảo</a:t>
            </a:r>
            <a:r>
              <a:rPr lang="en-US" sz="3600" b="1" dirty="0" smtClean="0">
                <a:solidFill>
                  <a:srgbClr val="7030A0"/>
                </a:solidFill>
                <a:latin typeface="Times New Roman" pitchFamily="18" charset="0"/>
                <a:cs typeface="Times New Roman" pitchFamily="18" charset="0"/>
              </a:rPr>
              <a:t> </a:t>
            </a:r>
            <a:r>
              <a:rPr lang="en-US" sz="3600" b="1" dirty="0" err="1" smtClean="0">
                <a:solidFill>
                  <a:srgbClr val="7030A0"/>
                </a:solidFill>
                <a:latin typeface="Times New Roman" pitchFamily="18" charset="0"/>
                <a:cs typeface="Times New Roman" pitchFamily="18" charset="0"/>
              </a:rPr>
              <a:t>luận</a:t>
            </a:r>
            <a:endParaRPr lang="en-US" sz="3600" b="1" dirty="0">
              <a:solidFill>
                <a:srgbClr val="7030A0"/>
              </a:solidFill>
              <a:latin typeface="Times New Roman" pitchFamily="18" charset="0"/>
              <a:cs typeface="Times New Roman" pitchFamily="18" charset="0"/>
            </a:endParaRPr>
          </a:p>
        </p:txBody>
      </p:sp>
      <p:sp>
        <p:nvSpPr>
          <p:cNvPr id="154627" name="Content Placeholder 2"/>
          <p:cNvSpPr>
            <a:spLocks noGrp="1"/>
          </p:cNvSpPr>
          <p:nvPr>
            <p:ph sz="quarter" idx="1"/>
          </p:nvPr>
        </p:nvSpPr>
        <p:spPr>
          <a:xfrm>
            <a:off x="457200" y="1600200"/>
            <a:ext cx="7924800" cy="4873625"/>
          </a:xfrm>
        </p:spPr>
        <p:txBody>
          <a:bodyPr/>
          <a:lstStyle/>
          <a:p>
            <a:pPr marL="0" indent="0">
              <a:lnSpc>
                <a:spcPct val="150000"/>
              </a:lnSpc>
              <a:spcBef>
                <a:spcPct val="0"/>
              </a:spcBef>
              <a:buFont typeface="Wingdings" panose="05000000000000000000" pitchFamily="2" charset="2"/>
              <a:buNone/>
            </a:pPr>
            <a:r>
              <a:rPr lang="en-US" sz="3600" b="1" smtClean="0">
                <a:solidFill>
                  <a:srgbClr val="7030A0"/>
                </a:solidFill>
                <a:latin typeface="Times New Roman" panose="02020603050405020304" pitchFamily="18" charset="0"/>
                <a:cs typeface="Times New Roman" panose="02020603050405020304" pitchFamily="18" charset="0"/>
              </a:rPr>
              <a:t>1. Nêu những đặc điểm nổi bật của học sinh THPT mà giáo viên chủ nhiệm cần quan tâm.</a:t>
            </a:r>
          </a:p>
          <a:p>
            <a:pPr marL="0" indent="0">
              <a:lnSpc>
                <a:spcPct val="150000"/>
              </a:lnSpc>
              <a:spcBef>
                <a:spcPct val="0"/>
              </a:spcBef>
              <a:buFont typeface="Wingdings" panose="05000000000000000000" pitchFamily="2" charset="2"/>
              <a:buNone/>
            </a:pPr>
            <a:r>
              <a:rPr lang="en-US" sz="3600" b="1" smtClean="0">
                <a:solidFill>
                  <a:srgbClr val="7030A0"/>
                </a:solidFill>
                <a:latin typeface="Times New Roman" panose="02020603050405020304" pitchFamily="18" charset="0"/>
                <a:cs typeface="Times New Roman" panose="02020603050405020304" pitchFamily="18" charset="0"/>
              </a:rPr>
              <a:t>2. Theo thầy/cô các em học sinh đang gặp những khó khăn gì? </a:t>
            </a:r>
          </a:p>
          <a:p>
            <a:pPr marL="0" indent="0">
              <a:lnSpc>
                <a:spcPct val="150000"/>
              </a:lnSpc>
              <a:spcBef>
                <a:spcPct val="0"/>
              </a:spcBef>
              <a:buFont typeface="Wingdings" panose="05000000000000000000" pitchFamily="2" charset="2"/>
              <a:buNone/>
            </a:pPr>
            <a:endParaRPr lang="en-US" sz="3600" smtClean="0">
              <a:solidFill>
                <a:srgbClr val="7030A0"/>
              </a:solidFill>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DC4B6A2-31C6-4000-8BFA-B5BD3093DA18}" type="slidenum">
              <a:rPr lang="en-US">
                <a:solidFill>
                  <a:srgbClr val="FFFFFF"/>
                </a:solidFill>
                <a:latin typeface="Century Schoolbook" panose="02040604050505020304" pitchFamily="18" charset="0"/>
              </a:rPr>
              <a:pPr eaLnBrk="1" hangingPunct="1"/>
              <a:t>33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fade">
                                      <p:cBhvr>
                                        <p:cTn id="7" dur="1000"/>
                                        <p:tgtEl>
                                          <p:spTgt spid="154627">
                                            <p:txEl>
                                              <p:pRg st="0" end="0"/>
                                            </p:txEl>
                                          </p:spTgt>
                                        </p:tgtEl>
                                      </p:cBhvr>
                                    </p:animEffect>
                                    <p:anim calcmode="lin" valueType="num">
                                      <p:cBhvr>
                                        <p:cTn id="8" dur="1000" fill="hold"/>
                                        <p:tgtEl>
                                          <p:spTgt spid="1546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46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4627">
                                            <p:txEl>
                                              <p:pRg st="1" end="1"/>
                                            </p:txEl>
                                          </p:spTgt>
                                        </p:tgtEl>
                                        <p:attrNameLst>
                                          <p:attrName>style.visibility</p:attrName>
                                        </p:attrNameLst>
                                      </p:cBhvr>
                                      <p:to>
                                        <p:strVal val="visible"/>
                                      </p:to>
                                    </p:set>
                                    <p:animEffect transition="in" filter="fade">
                                      <p:cBhvr>
                                        <p:cTn id="14" dur="1000"/>
                                        <p:tgtEl>
                                          <p:spTgt spid="154627">
                                            <p:txEl>
                                              <p:pRg st="1" end="1"/>
                                            </p:txEl>
                                          </p:spTgt>
                                        </p:tgtEl>
                                      </p:cBhvr>
                                    </p:animEffect>
                                    <p:anim calcmode="lin" valueType="num">
                                      <p:cBhvr>
                                        <p:cTn id="15" dur="1000" fill="hold"/>
                                        <p:tgtEl>
                                          <p:spTgt spid="1546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5462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143000"/>
            <a:ext cx="7543800" cy="4572000"/>
          </a:xfrm>
          <a:extLst/>
        </p:spPr>
        <p:txBody>
          <a:bodyPr/>
          <a:lstStyle/>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CHUYÊN ĐỀ</a:t>
            </a:r>
            <a:endPar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MỘT SỐ VẤN ĐỀ VỀ </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PHƯƠNG PHÁP GIÁO DỤC </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HỌC SINH</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6F73737-768C-46C7-9D8B-0AD5433E397B}" type="slidenum">
              <a:rPr lang="en-US">
                <a:solidFill>
                  <a:srgbClr val="FFFFFF"/>
                </a:solidFill>
                <a:latin typeface="Century Schoolbook" panose="02040604050505020304" pitchFamily="18" charset="0"/>
              </a:rPr>
              <a:pPr eaLnBrk="1" hangingPunct="1"/>
              <a:t>34</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pPr>
              <a:defRPr/>
            </a:pPr>
            <a:endParaRPr lang="en-US" smtClean="0"/>
          </a:p>
        </p:txBody>
      </p:sp>
      <p:sp>
        <p:nvSpPr>
          <p:cNvPr id="150531" name="Content Placeholder 2"/>
          <p:cNvSpPr>
            <a:spLocks noGrp="1"/>
          </p:cNvSpPr>
          <p:nvPr>
            <p:ph sz="quarter" idx="1"/>
          </p:nvPr>
        </p:nvSpPr>
        <p:spPr>
          <a:xfrm>
            <a:off x="457200" y="1600200"/>
            <a:ext cx="7467600" cy="4873625"/>
          </a:xfrm>
        </p:spPr>
        <p:txBody>
          <a:bodyPr/>
          <a:lstStyle/>
          <a:p>
            <a:endParaRPr lang="en-US" smtClean="0"/>
          </a:p>
        </p:txBody>
      </p:sp>
      <p:pic>
        <p:nvPicPr>
          <p:cNvPr id="2314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8305800" cy="6553200"/>
          </a:xfrm>
        </p:spPr>
        <p:txBody>
          <a:bodyPr/>
          <a:lstStyle/>
          <a:p>
            <a:pPr algn="just">
              <a:spcAft>
                <a:spcPts val="600"/>
              </a:spcAft>
              <a:buFont typeface="Wingdings" panose="05000000000000000000" pitchFamily="2" charset="2"/>
              <a:buNone/>
            </a:pPr>
            <a:r>
              <a:rPr lang="en-US" sz="3000" b="1" smtClean="0">
                <a:solidFill>
                  <a:srgbClr val="002060"/>
                </a:solidFill>
                <a:latin typeface="Arial" panose="020B0604020202020204" pitchFamily="34" charset="0"/>
                <a:cs typeface="Arial" panose="020B0604020202020204" pitchFamily="34" charset="0"/>
              </a:rPr>
              <a:t>I. </a:t>
            </a:r>
            <a:r>
              <a:rPr lang="en-US" sz="3000" b="1" u="sng" smtClean="0">
                <a:solidFill>
                  <a:srgbClr val="002060"/>
                </a:solidFill>
                <a:latin typeface="Arial" panose="020B0604020202020204" pitchFamily="34" charset="0"/>
                <a:cs typeface="Arial" panose="020B0604020202020204" pitchFamily="34" charset="0"/>
              </a:rPr>
              <a:t>VẤN ĐỀ CHUNG VỀ LÝ LUẬN GIÁO DỤC</a:t>
            </a:r>
          </a:p>
          <a:p>
            <a:pPr algn="just">
              <a:spcAft>
                <a:spcPts val="600"/>
              </a:spcAft>
              <a:buFont typeface="Wingdings" panose="05000000000000000000" pitchFamily="2" charset="2"/>
              <a:buNone/>
            </a:pPr>
            <a:r>
              <a:rPr lang="en-US" sz="3000" b="1" smtClean="0">
                <a:latin typeface="Arial" panose="020B0604020202020204" pitchFamily="34" charset="0"/>
                <a:cs typeface="Arial" panose="020B0604020202020204" pitchFamily="34" charset="0"/>
              </a:rPr>
              <a:t>	</a:t>
            </a:r>
            <a:r>
              <a:rPr lang="en-US" sz="3000" b="1" smtClean="0">
                <a:solidFill>
                  <a:srgbClr val="00B050"/>
                </a:solidFill>
                <a:latin typeface="Arial" panose="020B0604020202020204" pitchFamily="34" charset="0"/>
                <a:cs typeface="Arial" panose="020B0604020202020204" pitchFamily="34" charset="0"/>
              </a:rPr>
              <a:t>1. Khái niệm về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2. Bản chất và đặc điểm của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3. Lôgic của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4. Các nguyên tắc giáo dục </a:t>
            </a:r>
          </a:p>
          <a:p>
            <a:pPr algn="just">
              <a:spcAft>
                <a:spcPts val="600"/>
              </a:spcAft>
              <a:buFont typeface="Wingdings" panose="05000000000000000000" pitchFamily="2" charset="2"/>
              <a:buNone/>
            </a:pPr>
            <a:r>
              <a:rPr lang="en-US" sz="3000" b="1" smtClean="0">
                <a:solidFill>
                  <a:srgbClr val="002060"/>
                </a:solidFill>
                <a:latin typeface="Arial" panose="020B0604020202020204" pitchFamily="34" charset="0"/>
                <a:cs typeface="Arial" panose="020B0604020202020204" pitchFamily="34" charset="0"/>
              </a:rPr>
              <a:t>II. </a:t>
            </a:r>
            <a:r>
              <a:rPr lang="en-US" sz="3000" b="1" u="sng" smtClean="0">
                <a:solidFill>
                  <a:srgbClr val="002060"/>
                </a:solidFill>
                <a:latin typeface="Arial" panose="020B0604020202020204" pitchFamily="34" charset="0"/>
                <a:cs typeface="Arial" panose="020B0604020202020204" pitchFamily="34" charset="0"/>
              </a:rPr>
              <a:t>P</a:t>
            </a:r>
            <a:r>
              <a:rPr lang="vi-VN" sz="3000" b="1" u="sng" smtClean="0">
                <a:solidFill>
                  <a:srgbClr val="002060"/>
                </a:solidFill>
                <a:latin typeface="Arial" panose="020B0604020202020204" pitchFamily="34" charset="0"/>
                <a:cs typeface="Arial" panose="020B0604020202020204" pitchFamily="34" charset="0"/>
              </a:rPr>
              <a:t>HƯƠNG PHÁ</a:t>
            </a:r>
            <a:r>
              <a:rPr lang="en-US" sz="3000" b="1" u="sng" smtClean="0">
                <a:solidFill>
                  <a:srgbClr val="002060"/>
                </a:solidFill>
                <a:latin typeface="Arial" panose="020B0604020202020204" pitchFamily="34" charset="0"/>
                <a:cs typeface="Arial" panose="020B0604020202020204" pitchFamily="34" charset="0"/>
              </a:rPr>
              <a:t>P GIÁO DỤC HỌC SINH</a:t>
            </a:r>
          </a:p>
          <a:p>
            <a:pPr algn="just">
              <a:spcAft>
                <a:spcPts val="600"/>
              </a:spcAft>
              <a:buFont typeface="Wingdings" panose="05000000000000000000" pitchFamily="2" charset="2"/>
              <a:buNone/>
            </a:pPr>
            <a:r>
              <a:rPr lang="en-US" sz="3000" b="1" smtClean="0">
                <a:latin typeface="Arial" panose="020B0604020202020204" pitchFamily="34" charset="0"/>
                <a:cs typeface="Arial" panose="020B0604020202020204" pitchFamily="34" charset="0"/>
              </a:rPr>
              <a:t>	</a:t>
            </a:r>
            <a:r>
              <a:rPr lang="en-US" sz="3000" b="1" smtClean="0">
                <a:solidFill>
                  <a:srgbClr val="00B050"/>
                </a:solidFill>
                <a:latin typeface="Arial" panose="020B0604020202020204" pitchFamily="34" charset="0"/>
                <a:cs typeface="Arial" panose="020B0604020202020204" pitchFamily="34" charset="0"/>
              </a:rPr>
              <a:t>1.  Khái niệm về p</a:t>
            </a:r>
            <a:r>
              <a:rPr lang="vi-VN" sz="3000" b="1" smtClean="0">
                <a:solidFill>
                  <a:srgbClr val="00B050"/>
                </a:solidFill>
                <a:latin typeface="Arial" panose="020B0604020202020204" pitchFamily="34" charset="0"/>
                <a:cs typeface="Arial" panose="020B0604020202020204" pitchFamily="34" charset="0"/>
              </a:rPr>
              <a:t>hương phá</a:t>
            </a:r>
            <a:r>
              <a:rPr lang="en-US" sz="3000" b="1" smtClean="0">
                <a:solidFill>
                  <a:srgbClr val="00B050"/>
                </a:solidFill>
                <a:latin typeface="Arial" panose="020B0604020202020204" pitchFamily="34" charset="0"/>
                <a:cs typeface="Arial" panose="020B0604020202020204" pitchFamily="34" charset="0"/>
              </a:rPr>
              <a:t>p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2. Hệ thống các p</a:t>
            </a:r>
            <a:r>
              <a:rPr lang="vi-VN" sz="3000" b="1" smtClean="0">
                <a:solidFill>
                  <a:srgbClr val="00B050"/>
                </a:solidFill>
                <a:latin typeface="Arial" panose="020B0604020202020204" pitchFamily="34" charset="0"/>
                <a:cs typeface="Arial" panose="020B0604020202020204" pitchFamily="34" charset="0"/>
              </a:rPr>
              <a:t>hương phá</a:t>
            </a:r>
            <a:r>
              <a:rPr lang="en-US" sz="3000" b="1" smtClean="0">
                <a:solidFill>
                  <a:srgbClr val="00B050"/>
                </a:solidFill>
                <a:latin typeface="Arial" panose="020B0604020202020204" pitchFamily="34" charset="0"/>
                <a:cs typeface="Arial" panose="020B0604020202020204" pitchFamily="34" charset="0"/>
              </a:rPr>
              <a:t>p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3. Vấn đề giáo dục học sinh có hành vi chưa phù hợp/cá biệt</a:t>
            </a:r>
          </a:p>
          <a:p>
            <a:pPr algn="just">
              <a:buFont typeface="Wingdings" panose="05000000000000000000" pitchFamily="2" charset="2"/>
              <a:buNone/>
            </a:pPr>
            <a:endParaRPr lang="en-US" sz="3000" b="1"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12CD044-E6E8-4A4F-A50E-F145EFFDD23A}" type="slidenum">
              <a:rPr lang="en-US">
                <a:solidFill>
                  <a:srgbClr val="FFFFFF"/>
                </a:solidFill>
                <a:latin typeface="Century Schoolbook" panose="02040604050505020304" pitchFamily="18" charset="0"/>
              </a:rPr>
              <a:pPr eaLnBrk="1" hangingPunct="1"/>
              <a:t>36</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990600"/>
            <a:ext cx="8001000" cy="4873625"/>
          </a:xfrm>
        </p:spPr>
        <p:txBody>
          <a:bodyPr/>
          <a:lstStyle/>
          <a:p>
            <a:pPr marL="0" indent="0" algn="ctr">
              <a:lnSpc>
                <a:spcPct val="150000"/>
              </a:lnSpc>
              <a:buFont typeface="Wingdings" panose="05000000000000000000" pitchFamily="2" charset="2"/>
              <a:buNone/>
              <a:defRPr/>
            </a:pPr>
            <a:r>
              <a:rPr lang="vi-VN" sz="3600" b="1" dirty="0" smtClean="0">
                <a:solidFill>
                  <a:srgbClr val="FF0000"/>
                </a:solidFill>
              </a:rPr>
              <a:t>Makarenko cho rằng: “Trong giáo dục, không có những học sinh hư hỏng hoàn toàn, chỉ có những giáo viên, những bậc cha mẹ chưa làm hết trách nhiệm và chưa yêu thương hết mực các em…”</a:t>
            </a:r>
          </a:p>
          <a:p>
            <a:pPr>
              <a:defRPr/>
            </a:pPr>
            <a:endParaRPr lang="en-US" sz="3600" b="1" dirty="0">
              <a:solidFill>
                <a:srgbClr val="FF0000"/>
              </a:solidFill>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5AA8FC8-CDBE-4576-BF23-C859C52AABCD}" type="slidenum">
              <a:rPr lang="en-US">
                <a:solidFill>
                  <a:srgbClr val="FFFFFF"/>
                </a:solidFill>
                <a:latin typeface="Century Schoolbook" panose="02040604050505020304" pitchFamily="18" charset="0"/>
              </a:rPr>
              <a:pPr eaLnBrk="1" hangingPunct="1"/>
              <a:t>37</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077200" cy="5715000"/>
          </a:xfrm>
        </p:spPr>
        <p:txBody>
          <a:bodyPr>
            <a:normAutofit/>
          </a:bodyPr>
          <a:lstStyle/>
          <a:p>
            <a:pPr marL="274320" indent="-274320" algn="just" eaLnBrk="1" fontAlgn="auto" hangingPunct="1">
              <a:spcAft>
                <a:spcPts val="600"/>
              </a:spcAft>
              <a:buFont typeface="Wingdings"/>
              <a:buNone/>
              <a:defRPr/>
            </a:pPr>
            <a:r>
              <a:rPr lang="en-US" sz="3200" b="1" dirty="0" smtClean="0">
                <a:solidFill>
                  <a:srgbClr val="002060"/>
                </a:solidFill>
                <a:latin typeface="Arial" pitchFamily="34" charset="0"/>
                <a:cs typeface="Arial" pitchFamily="34" charset="0"/>
              </a:rPr>
              <a:t>I. NHỮNG VẤN ĐỀ CHUNG VỀ LÝ LUẬN GIÁO DUC</a:t>
            </a:r>
          </a:p>
          <a:p>
            <a:pPr marL="274320" indent="-274320" algn="just" eaLnBrk="1" fontAlgn="auto" hangingPunct="1">
              <a:spcAft>
                <a:spcPts val="600"/>
              </a:spcAft>
              <a:buFont typeface="Wingdings"/>
              <a:buNone/>
              <a:defRPr/>
            </a:pPr>
            <a:r>
              <a:rPr lang="en-US" sz="3200" b="1" i="1" dirty="0" smtClean="0">
                <a:solidFill>
                  <a:schemeClr val="accent3"/>
                </a:solidFill>
                <a:latin typeface="Arial" pitchFamily="34" charset="0"/>
                <a:cs typeface="Arial" pitchFamily="34" charset="0"/>
              </a:rPr>
              <a:t>1. </a:t>
            </a:r>
            <a:r>
              <a:rPr lang="en-US" sz="3200" b="1" i="1" dirty="0" err="1" smtClean="0">
                <a:solidFill>
                  <a:schemeClr val="accent3"/>
                </a:solidFill>
                <a:latin typeface="Arial" pitchFamily="34" charset="0"/>
                <a:cs typeface="Arial" pitchFamily="34" charset="0"/>
              </a:rPr>
              <a:t>Khái</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niệm</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về</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quá</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trình</a:t>
            </a:r>
            <a:r>
              <a:rPr lang="en-US" sz="3200" b="1" i="1" dirty="0" smtClean="0">
                <a:solidFill>
                  <a:schemeClr val="accent3"/>
                </a:solidFill>
                <a:latin typeface="Arial" pitchFamily="34" charset="0"/>
                <a:cs typeface="Arial" pitchFamily="34" charset="0"/>
              </a:rPr>
              <a:t> GD</a:t>
            </a:r>
          </a:p>
          <a:p>
            <a:pPr marL="274320" indent="-274320" algn="just" eaLnBrk="1" fontAlgn="auto" hangingPunct="1">
              <a:lnSpc>
                <a:spcPct val="120000"/>
              </a:lnSpc>
              <a:spcAft>
                <a:spcPts val="600"/>
              </a:spcAft>
              <a:buFont typeface="Wingdings"/>
              <a:buNone/>
              <a:defRPr/>
            </a:pPr>
            <a:r>
              <a:rPr lang="en-US" sz="3200"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trong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đó</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dưới</a:t>
            </a:r>
            <a:r>
              <a:rPr lang="en-US" sz="3200" b="1" dirty="0" smtClean="0">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tác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động</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chủ</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đạo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GD, </a:t>
            </a:r>
            <a:r>
              <a:rPr lang="en-US" sz="3200" b="1" dirty="0" err="1" smtClean="0">
                <a:latin typeface="Arial" pitchFamily="34" charset="0"/>
                <a:cs typeface="Arial" pitchFamily="34" charset="0"/>
              </a:rPr>
              <a:t>người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r>
              <a:rPr lang="en-US" sz="3200" b="1" dirty="0" smtClean="0">
                <a:latin typeface="Arial" pitchFamily="34" charset="0"/>
                <a:cs typeface="Arial" pitchFamily="34" charset="0"/>
              </a:rPr>
              <a:t> GD </a:t>
            </a:r>
            <a:r>
              <a:rPr lang="en-US" sz="3200" b="1" dirty="0" err="1" smtClean="0">
                <a:solidFill>
                  <a:srgbClr val="0070C0"/>
                </a:solidFill>
                <a:latin typeface="Arial" pitchFamily="34" charset="0"/>
                <a:cs typeface="Arial" pitchFamily="34" charset="0"/>
              </a:rPr>
              <a:t>tự</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giác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tích</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cực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tự</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giáo</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dục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nhằm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thành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phát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triển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cách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bản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thân</a:t>
            </a:r>
            <a:r>
              <a:rPr lang="en-US" sz="3200" b="1" dirty="0" smtClean="0">
                <a:latin typeface="Arial" pitchFamily="34" charset="0"/>
                <a:cs typeface="Arial" pitchFamily="34" charset="0"/>
              </a:rPr>
              <a:t>.</a:t>
            </a:r>
          </a:p>
          <a:p>
            <a:pPr marL="274320" indent="-274320" algn="just" eaLnBrk="1" fontAlgn="auto" hangingPunct="1">
              <a:spcAft>
                <a:spcPts val="600"/>
              </a:spcAft>
              <a:buFont typeface="Wingdings"/>
              <a:buNone/>
              <a:defRPr/>
            </a:pPr>
            <a:endParaRPr lang="en-US" sz="3200" dirty="0">
              <a:latin typeface="Arial" pitchFamily="34" charset="0"/>
              <a:cs typeface="Arial"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6612FE2-2AEB-4D32-8CD6-2483F184519F}" type="slidenum">
              <a:rPr lang="en-US">
                <a:solidFill>
                  <a:srgbClr val="FFFFFF"/>
                </a:solidFill>
                <a:latin typeface="Century Schoolbook" panose="02040604050505020304" pitchFamily="18" charset="0"/>
              </a:rPr>
              <a:pPr eaLnBrk="1" hangingPunct="1"/>
              <a:t>38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Title 1"/>
          <p:cNvSpPr>
            <a:spLocks noGrp="1"/>
          </p:cNvSpPr>
          <p:nvPr>
            <p:ph type="title"/>
          </p:nvPr>
        </p:nvSpPr>
        <p:spPr>
          <a:xfrm>
            <a:off x="457200" y="274638"/>
            <a:ext cx="7467600" cy="715962"/>
          </a:xfrm>
        </p:spPr>
        <p:txBody>
          <a:bodyPr/>
          <a:lstStyle/>
          <a:p>
            <a:pPr algn="ctr" eaLnBrk="1" hangingPunct="1">
              <a:defRPr/>
            </a:pPr>
            <a:r>
              <a:rPr lang="en-US" sz="3400" b="1" dirty="0" smtClean="0">
                <a:solidFill>
                  <a:schemeClr val="tx1"/>
                </a:solidFill>
                <a:latin typeface="Times New Roman" pitchFamily="18" charset="0"/>
                <a:cs typeface="Times New Roman" pitchFamily="18" charset="0"/>
              </a:rPr>
              <a:t>SƠ ĐỒ QUÁ TRÌNH GIÁO DỤC</a:t>
            </a:r>
          </a:p>
        </p:txBody>
      </p:sp>
      <p:sp>
        <p:nvSpPr>
          <p:cNvPr id="4" name="Rectangle 3"/>
          <p:cNvSpPr/>
          <p:nvPr/>
        </p:nvSpPr>
        <p:spPr>
          <a:xfrm>
            <a:off x="381000" y="3048000"/>
            <a:ext cx="1371600" cy="914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b="1" dirty="0" err="1">
                <a:latin typeface="Times New Roman" pitchFamily="18" charset="0"/>
                <a:cs typeface="Times New Roman" pitchFamily="18" charset="0"/>
              </a:rPr>
              <a:t>Nhà</a:t>
            </a:r>
            <a:r>
              <a:rPr lang="en-US" sz="2800" b="1" dirty="0">
                <a:latin typeface="Times New Roman" pitchFamily="18" charset="0"/>
                <a:cs typeface="Times New Roman" pitchFamily="18" charset="0"/>
              </a:rPr>
              <a:t> GD</a:t>
            </a:r>
          </a:p>
        </p:txBody>
      </p:sp>
      <p:sp>
        <p:nvSpPr>
          <p:cNvPr id="5" name="Rectangle 4"/>
          <p:cNvSpPr/>
          <p:nvPr/>
        </p:nvSpPr>
        <p:spPr>
          <a:xfrm>
            <a:off x="4343400" y="2971800"/>
            <a:ext cx="1600200" cy="9906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b="1" dirty="0" err="1">
                <a:latin typeface="Times New Roman" pitchFamily="18" charset="0"/>
                <a:cs typeface="Times New Roman" pitchFamily="18" charset="0"/>
              </a:rPr>
              <a:t>Người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được</a:t>
            </a:r>
            <a:r>
              <a:rPr lang="en-US" sz="2800" b="1" dirty="0">
                <a:latin typeface="Times New Roman" pitchFamily="18" charset="0"/>
                <a:cs typeface="Times New Roman" pitchFamily="18" charset="0"/>
              </a:rPr>
              <a:t> GD</a:t>
            </a:r>
          </a:p>
        </p:txBody>
      </p:sp>
      <p:sp>
        <p:nvSpPr>
          <p:cNvPr id="13" name="Rectangle 12"/>
          <p:cNvSpPr/>
          <p:nvPr/>
        </p:nvSpPr>
        <p:spPr>
          <a:xfrm>
            <a:off x="6705600" y="2286000"/>
            <a:ext cx="2438400"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defRPr/>
            </a:pP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Thế</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giới</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quan</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khoa</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học</a:t>
            </a:r>
            <a:endParaRPr lang="en-US" sz="2500" b="1" dirty="0">
              <a:solidFill>
                <a:srgbClr val="FF0000"/>
              </a:solidFill>
              <a:latin typeface="Times New Roman" pitchFamily="18" charset="0"/>
              <a:cs typeface="Times New Roman" pitchFamily="18" charset="0"/>
            </a:endParaRPr>
          </a:p>
          <a:p>
            <a:pPr>
              <a:lnSpc>
                <a:spcPct val="150000"/>
              </a:lnSpc>
              <a:defRPr/>
            </a:pP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Những</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phẩm</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chất</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nhân</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cách</a:t>
            </a:r>
            <a:endParaRPr lang="en-US" sz="2500" b="1" dirty="0">
              <a:solidFill>
                <a:srgbClr val="FF0000"/>
              </a:solidFill>
              <a:latin typeface="Times New Roman" pitchFamily="18" charset="0"/>
              <a:cs typeface="Times New Roman" pitchFamily="18" charset="0"/>
            </a:endParaRPr>
          </a:p>
        </p:txBody>
      </p:sp>
      <p:cxnSp>
        <p:nvCxnSpPr>
          <p:cNvPr id="19" name="Straight Connector 18"/>
          <p:cNvCxnSpPr/>
          <p:nvPr/>
        </p:nvCxnSpPr>
        <p:spPr>
          <a:xfrm>
            <a:off x="1066800" y="2500313"/>
            <a:ext cx="4114800" cy="1587"/>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a:off x="4991101" y="2705100"/>
            <a:ext cx="381000" cy="317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1981200" y="1752600"/>
            <a:ext cx="2057400" cy="533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3000" b="1" dirty="0" err="1">
                <a:latin typeface="Times New Roman" pitchFamily="18" charset="0"/>
                <a:cs typeface="Times New Roman" pitchFamily="18" charset="0"/>
              </a:rPr>
              <a:t>Chủ</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đạo</a:t>
            </a:r>
            <a:endParaRPr lang="en-US" sz="3000" b="1" dirty="0">
              <a:latin typeface="Times New Roman" pitchFamily="18" charset="0"/>
              <a:cs typeface="Times New Roman" pitchFamily="18" charset="0"/>
            </a:endParaRPr>
          </a:p>
        </p:txBody>
      </p:sp>
      <p:cxnSp>
        <p:nvCxnSpPr>
          <p:cNvPr id="26" name="Straight Connector 25"/>
          <p:cNvCxnSpPr/>
          <p:nvPr/>
        </p:nvCxnSpPr>
        <p:spPr>
          <a:xfrm rot="5400000">
            <a:off x="800101" y="2781300"/>
            <a:ext cx="533400" cy="3175"/>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44" name="Left Brace 43"/>
          <p:cNvSpPr/>
          <p:nvPr/>
        </p:nvSpPr>
        <p:spPr>
          <a:xfrm>
            <a:off x="6324600" y="2438400"/>
            <a:ext cx="304800" cy="2667000"/>
          </a:xfrm>
          <a:prstGeom prst="leftBrace">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8" name="Rectangle 47"/>
          <p:cNvSpPr/>
          <p:nvPr/>
        </p:nvSpPr>
        <p:spPr>
          <a:xfrm>
            <a:off x="1676400" y="4191000"/>
            <a:ext cx="43434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00" b="1" dirty="0" err="1">
                <a:solidFill>
                  <a:srgbClr val="FF0000"/>
                </a:solidFill>
                <a:latin typeface="Times New Roman" pitchFamily="18" charset="0"/>
                <a:cs typeface="Times New Roman" pitchFamily="18" charset="0"/>
              </a:rPr>
              <a:t>Tự</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giác</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tích</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cực</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tự</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giáo</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dục</a:t>
            </a:r>
            <a:endParaRPr lang="en-US" sz="2600" b="1" dirty="0">
              <a:solidFill>
                <a:srgbClr val="FF0000"/>
              </a:solidFill>
              <a:latin typeface="Times New Roman" pitchFamily="18" charset="0"/>
              <a:cs typeface="Times New Roman" pitchFamily="18" charset="0"/>
            </a:endParaRPr>
          </a:p>
        </p:txBody>
      </p:sp>
      <p:sp>
        <p:nvSpPr>
          <p:cNvPr id="49" name="Right Arrow 48"/>
          <p:cNvSpPr/>
          <p:nvPr/>
        </p:nvSpPr>
        <p:spPr>
          <a:xfrm rot="5400000">
            <a:off x="4953000" y="4038600"/>
            <a:ext cx="381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51" name="Straight Arrow Connector 50"/>
          <p:cNvCxnSpPr/>
          <p:nvPr/>
        </p:nvCxnSpPr>
        <p:spPr>
          <a:xfrm rot="10800000" flipV="1">
            <a:off x="1752600" y="3467100"/>
            <a:ext cx="2590800" cy="38100"/>
          </a:xfrm>
          <a:prstGeom prst="straightConnector1">
            <a:avLst/>
          </a:prstGeom>
          <a:ln w="38100">
            <a:prstDash val="dashDot"/>
            <a:tailEnd type="arrow"/>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BE3E1F0-C37D-40C2-8938-7CDCA304934E}" type="slidenum">
              <a:rPr lang="en-US">
                <a:solidFill>
                  <a:srgbClr val="FFFFFF"/>
                </a:solidFill>
                <a:latin typeface="Century Schoolbook" panose="02040604050505020304" pitchFamily="18" charset="0"/>
              </a:rPr>
              <a:pPr eaLnBrk="1" hangingPunct="1"/>
              <a:t>39</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305800" cy="5943600"/>
          </a:xfrm>
          <a:solidFill>
            <a:schemeClr val="bg1"/>
          </a:solidFill>
          <a:ln>
            <a:solidFill>
              <a:schemeClr val="bg1"/>
            </a:solidFill>
          </a:ln>
        </p:spPr>
        <p:txBody>
          <a:bodyPr>
            <a:normAutofit/>
          </a:bodyPr>
          <a:lstStyle/>
          <a:p>
            <a:pPr marL="274320" indent="-274320" eaLnBrk="1" fontAlgn="auto" hangingPunct="1">
              <a:lnSpc>
                <a:spcPct val="130000"/>
              </a:lnSpc>
              <a:spcAft>
                <a:spcPts val="0"/>
              </a:spcAft>
              <a:buFont typeface="Wingdings"/>
              <a:buNone/>
              <a:defRPr/>
            </a:pPr>
            <a:r>
              <a:rPr lang="en-US" sz="3200" b="1" i="1" dirty="0" smtClean="0">
                <a:solidFill>
                  <a:srgbClr val="002060"/>
                </a:solidFill>
                <a:latin typeface="Arial" pitchFamily="34" charset="0"/>
                <a:cs typeface="Arial" pitchFamily="34" charset="0"/>
              </a:rPr>
              <a:t>2. </a:t>
            </a:r>
            <a:r>
              <a:rPr lang="en-US" sz="3200" b="1" i="1" u="sng" dirty="0" err="1" smtClean="0">
                <a:solidFill>
                  <a:srgbClr val="002060"/>
                </a:solidFill>
                <a:latin typeface="Arial" pitchFamily="34" charset="0"/>
                <a:cs typeface="Arial" pitchFamily="34" charset="0"/>
              </a:rPr>
              <a:t>Bản</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chất</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và</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đặc</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điểm</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của</a:t>
            </a:r>
            <a:r>
              <a:rPr lang="en-US" sz="3200" b="1" i="1" u="sng" dirty="0" smtClean="0">
                <a:solidFill>
                  <a:srgbClr val="002060"/>
                </a:solidFill>
                <a:latin typeface="Arial" pitchFamily="34" charset="0"/>
                <a:cs typeface="Arial" pitchFamily="34" charset="0"/>
              </a:rPr>
              <a:t> QTGD</a:t>
            </a:r>
          </a:p>
          <a:p>
            <a:pPr marL="274320" indent="-274320"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r>
              <a:rPr lang="en-US" sz="3200" b="1" i="1" dirty="0" smtClean="0">
                <a:solidFill>
                  <a:srgbClr val="002060"/>
                </a:solidFill>
                <a:latin typeface="Arial" pitchFamily="34" charset="0"/>
                <a:cs typeface="Arial" pitchFamily="34" charset="0"/>
              </a:rPr>
              <a:t>2.1. </a:t>
            </a:r>
            <a:r>
              <a:rPr lang="en-US" sz="3200" b="1" i="1" u="sng" dirty="0" err="1" smtClean="0">
                <a:solidFill>
                  <a:srgbClr val="002060"/>
                </a:solidFill>
                <a:latin typeface="Arial" pitchFamily="34" charset="0"/>
                <a:cs typeface="Arial" pitchFamily="34" charset="0"/>
              </a:rPr>
              <a:t>Bản</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chất</a:t>
            </a:r>
            <a:endParaRPr lang="en-US" sz="3200" b="1" i="1" dirty="0" smtClean="0">
              <a:solidFill>
                <a:srgbClr val="00206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r>
              <a:rPr lang="en-US" sz="3200" b="1" i="1" dirty="0" smtClean="0">
                <a:solidFill>
                  <a:srgbClr val="002060"/>
                </a:solidFill>
                <a:latin typeface="Arial" pitchFamily="34" charset="0"/>
                <a:cs typeface="Arial" pitchFamily="34" charset="0"/>
              </a:rPr>
              <a:t>2.2. </a:t>
            </a:r>
            <a:r>
              <a:rPr lang="en-US" sz="3200" b="1" i="1" u="sng" dirty="0" err="1" smtClean="0">
                <a:solidFill>
                  <a:srgbClr val="002060"/>
                </a:solidFill>
                <a:latin typeface="Arial" pitchFamily="34" charset="0"/>
                <a:cs typeface="Arial" pitchFamily="34" charset="0"/>
              </a:rPr>
              <a:t>Đặc</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điểm</a:t>
            </a:r>
            <a:endParaRPr lang="en-US" sz="3200" b="1" i="1" dirty="0" smtClean="0">
              <a:solidFill>
                <a:srgbClr val="00206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p>
          <a:p>
            <a:pPr indent="184150" eaLnBrk="1" fontAlgn="auto" hangingPunct="1">
              <a:lnSpc>
                <a:spcPct val="130000"/>
              </a:lnSpc>
              <a:spcAft>
                <a:spcPts val="0"/>
              </a:spcAft>
              <a:buFont typeface="Wingdings"/>
              <a:buNone/>
              <a:defRPr/>
            </a:pPr>
            <a:endParaRPr lang="en-US" sz="3200" b="1" i="1" dirty="0" smtClean="0">
              <a:solidFill>
                <a:srgbClr val="0070C0"/>
              </a:solidFill>
              <a:latin typeface="Arial" pitchFamily="34" charset="0"/>
              <a:cs typeface="Arial" pitchFamily="34" charset="0"/>
            </a:endParaRPr>
          </a:p>
          <a:p>
            <a:pPr indent="184150" eaLnBrk="1" fontAlgn="auto" hangingPunct="1">
              <a:lnSpc>
                <a:spcPct val="130000"/>
              </a:lnSpc>
              <a:spcAft>
                <a:spcPts val="0"/>
              </a:spcAft>
              <a:buFont typeface="Wingdings"/>
              <a:buNone/>
              <a:defRPr/>
            </a:pPr>
            <a:endParaRPr lang="en-US" sz="3200" b="1" i="1" dirty="0" smtClean="0">
              <a:solidFill>
                <a:srgbClr val="0070C0"/>
              </a:solidFill>
              <a:latin typeface="Arial" pitchFamily="34" charset="0"/>
              <a:cs typeface="Arial" pitchFamily="34" charset="0"/>
            </a:endParaRPr>
          </a:p>
          <a:p>
            <a:pPr indent="184150" eaLnBrk="1" fontAlgn="auto" hangingPunct="1">
              <a:lnSpc>
                <a:spcPct val="130000"/>
              </a:lnSpc>
              <a:spcAft>
                <a:spcPts val="0"/>
              </a:spcAft>
              <a:buFont typeface="Wingdings"/>
              <a:buNone/>
              <a:defRPr/>
            </a:pPr>
            <a:endParaRPr lang="en-US" sz="3200" b="1" i="1" dirty="0">
              <a:solidFill>
                <a:srgbClr val="0070C0"/>
              </a:solidFill>
              <a:latin typeface="Arial" pitchFamily="34" charset="0"/>
              <a:cs typeface="Arial" pitchFamily="34" charset="0"/>
            </a:endParaRPr>
          </a:p>
        </p:txBody>
      </p:sp>
      <p:sp>
        <p:nvSpPr>
          <p:cNvPr id="4" name="Rectangle 3"/>
          <p:cNvSpPr/>
          <p:nvPr/>
        </p:nvSpPr>
        <p:spPr>
          <a:xfrm>
            <a:off x="-8077200" y="1066800"/>
            <a:ext cx="7620000" cy="3429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20000"/>
              </a:lnSpc>
              <a:defRPr/>
            </a:pPr>
            <a:r>
              <a:rPr lang="en-US" sz="28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chuyển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hoá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tự</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giác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tích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cực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những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yêu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cầu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chuẩn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mực</a:t>
            </a:r>
            <a:r>
              <a:rPr lang="en-US" sz="3200" b="1" i="1" dirty="0">
                <a:solidFill>
                  <a:srgbClr val="0070C0"/>
                </a:solidFill>
                <a:latin typeface="Arial" pitchFamily="34" charset="0"/>
                <a:cs typeface="Arial" pitchFamily="34" charset="0"/>
              </a:rPr>
              <a:t> XH </a:t>
            </a:r>
            <a:r>
              <a:rPr lang="en-US" sz="3200" b="1" i="1" dirty="0" err="1">
                <a:solidFill>
                  <a:srgbClr val="0070C0"/>
                </a:solidFill>
                <a:latin typeface="Arial" pitchFamily="34" charset="0"/>
                <a:cs typeface="Arial" pitchFamily="34" charset="0"/>
              </a:rPr>
              <a:t>thành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nhận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thức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thái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hành</a:t>
            </a:r>
            <a:r>
              <a:rPr lang="en-US" sz="3200" b="1" i="1" dirty="0">
                <a:solidFill>
                  <a:srgbClr val="0070C0"/>
                </a:solidFill>
                <a:latin typeface="Arial" pitchFamily="34" charset="0"/>
                <a:cs typeface="Arial" pitchFamily="34" charset="0"/>
              </a:rPr>
              <a:t> vi </a:t>
            </a:r>
            <a:r>
              <a:rPr lang="en-US" sz="3200" b="1" i="1" dirty="0" err="1">
                <a:solidFill>
                  <a:srgbClr val="0070C0"/>
                </a:solidFill>
                <a:latin typeface="Arial" pitchFamily="34" charset="0"/>
                <a:cs typeface="Arial" pitchFamily="34" charset="0"/>
              </a:rPr>
              <a:t>và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thói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quen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tương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ứng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HS </a:t>
            </a:r>
            <a:r>
              <a:rPr lang="en-US" sz="3200" b="1" i="1" dirty="0" err="1">
                <a:solidFill>
                  <a:srgbClr val="0070C0"/>
                </a:solidFill>
                <a:latin typeface="Arial" pitchFamily="34" charset="0"/>
                <a:cs typeface="Arial" pitchFamily="34" charset="0"/>
              </a:rPr>
              <a:t>dưới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chủ</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đạo</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giáo</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dục</a:t>
            </a:r>
            <a:r>
              <a:rPr lang="en-US" sz="3200" b="1" i="1" dirty="0">
                <a:solidFill>
                  <a:srgbClr val="0070C0"/>
                </a:solidFill>
                <a:latin typeface="Arial" pitchFamily="34" charset="0"/>
                <a:cs typeface="Arial" pitchFamily="34" charset="0"/>
              </a:rPr>
              <a:t>.</a:t>
            </a:r>
            <a:endParaRPr lang="en-US" sz="3200" dirty="0">
              <a:solidFill>
                <a:srgbClr val="0070C0"/>
              </a:solidFill>
            </a:endParaRPr>
          </a:p>
        </p:txBody>
      </p:sp>
      <p:sp>
        <p:nvSpPr>
          <p:cNvPr id="5" name="Rectangle 4"/>
          <p:cNvSpPr/>
          <p:nvPr/>
        </p:nvSpPr>
        <p:spPr>
          <a:xfrm>
            <a:off x="9906000" y="533400"/>
            <a:ext cx="7696200" cy="1295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 a.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h</a:t>
            </a:r>
            <a:r>
              <a:rPr lang="vi-VN" sz="3200" b="1" i="1" dirty="0">
                <a:solidFill>
                  <a:srgbClr val="0070C0"/>
                </a:solidFill>
                <a:latin typeface="Arial" pitchFamily="34" charset="0"/>
                <a:cs typeface="Arial" pitchFamily="34" charset="0"/>
              </a:rPr>
              <a:t>oạt độn</a:t>
            </a:r>
            <a:r>
              <a:rPr lang="en-US" sz="3200" b="1" i="1" dirty="0">
                <a:solidFill>
                  <a:srgbClr val="0070C0"/>
                </a:solidFill>
                <a:latin typeface="Arial" pitchFamily="34" charset="0"/>
                <a:cs typeface="Arial" pitchFamily="34" charset="0"/>
              </a:rPr>
              <a:t>g </a:t>
            </a:r>
            <a:r>
              <a:rPr lang="en-US" sz="3200" b="1" i="1" dirty="0" err="1">
                <a:solidFill>
                  <a:srgbClr val="0070C0"/>
                </a:solidFill>
                <a:latin typeface="Arial" pitchFamily="34" charset="0"/>
                <a:cs typeface="Arial" pitchFamily="34" charset="0"/>
              </a:rPr>
              <a:t>chịu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nhiều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dạng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chiều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phức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tạp</a:t>
            </a:r>
            <a:r>
              <a:rPr lang="en-US" sz="3200" b="1" i="1" dirty="0">
                <a:solidFill>
                  <a:srgbClr val="0070C0"/>
                </a:solidFill>
                <a:latin typeface="Arial" pitchFamily="34" charset="0"/>
                <a:cs typeface="Arial" pitchFamily="34" charset="0"/>
              </a:rPr>
              <a:t>.</a:t>
            </a:r>
            <a:endParaRPr lang="en-US" sz="3200" dirty="0"/>
          </a:p>
        </p:txBody>
      </p:sp>
      <p:sp>
        <p:nvSpPr>
          <p:cNvPr id="6" name="Rectangle 5"/>
          <p:cNvSpPr/>
          <p:nvPr/>
        </p:nvSpPr>
        <p:spPr>
          <a:xfrm>
            <a:off x="10058400" y="2667000"/>
            <a:ext cx="66294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b.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lâu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dài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và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liên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tục</a:t>
            </a:r>
            <a:r>
              <a:rPr lang="en-US" sz="3200" b="1" i="1" dirty="0">
                <a:solidFill>
                  <a:srgbClr val="0070C0"/>
                </a:solidFill>
                <a:latin typeface="Arial" pitchFamily="34" charset="0"/>
                <a:cs typeface="Arial" pitchFamily="34" charset="0"/>
              </a:rPr>
              <a:t>.</a:t>
            </a:r>
            <a:endParaRPr lang="en-US" sz="3200" dirty="0"/>
          </a:p>
        </p:txBody>
      </p:sp>
      <p:sp>
        <p:nvSpPr>
          <p:cNvPr id="7" name="Rectangle 6"/>
          <p:cNvSpPr/>
          <p:nvPr/>
        </p:nvSpPr>
        <p:spPr>
          <a:xfrm>
            <a:off x="10058400" y="3962400"/>
            <a:ext cx="65532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c. </a:t>
            </a:r>
            <a:r>
              <a:rPr lang="en-US" sz="3200" b="1" i="1" dirty="0" err="1">
                <a:solidFill>
                  <a:srgbClr val="0070C0"/>
                </a:solidFill>
                <a:latin typeface="Arial" pitchFamily="34" charset="0"/>
                <a:cs typeface="Arial" pitchFamily="34" charset="0"/>
              </a:rPr>
              <a:t>Có</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tính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biệt</a:t>
            </a:r>
            <a:r>
              <a:rPr lang="en-US" sz="3200" b="1" i="1" dirty="0">
                <a:solidFill>
                  <a:srgbClr val="0070C0"/>
                </a:solidFill>
                <a:latin typeface="Arial" pitchFamily="34" charset="0"/>
                <a:cs typeface="Arial" pitchFamily="34" charset="0"/>
              </a:rPr>
              <a:t>.</a:t>
            </a:r>
            <a:endParaRPr lang="en-US" sz="3200" dirty="0"/>
          </a:p>
        </p:txBody>
      </p:sp>
      <p:sp>
        <p:nvSpPr>
          <p:cNvPr id="8" name="Rectangle 7"/>
          <p:cNvSpPr/>
          <p:nvPr/>
        </p:nvSpPr>
        <p:spPr>
          <a:xfrm>
            <a:off x="10134600" y="5257800"/>
            <a:ext cx="7239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d. </a:t>
            </a:r>
            <a:r>
              <a:rPr lang="en-US" sz="3200" b="1" i="1" dirty="0" err="1">
                <a:solidFill>
                  <a:srgbClr val="0070C0"/>
                </a:solidFill>
                <a:latin typeface="Arial" pitchFamily="34" charset="0"/>
                <a:cs typeface="Arial" pitchFamily="34" charset="0"/>
              </a:rPr>
              <a:t>Thống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nhất</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với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dạy</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học</a:t>
            </a:r>
            <a:r>
              <a:rPr lang="en-US" sz="3200" b="1" i="1" dirty="0">
                <a:solidFill>
                  <a:srgbClr val="0070C0"/>
                </a:solidFill>
                <a:latin typeface="Arial" pitchFamily="34" charset="0"/>
                <a:cs typeface="Arial" pitchFamily="34" charset="0"/>
              </a:rPr>
              <a:t>.</a:t>
            </a:r>
            <a:endParaRPr lang="en-US" sz="3200" dirty="0"/>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3FC12D7-B770-49DA-A8E3-39302DAD8AC8}" type="slidenum">
              <a:rPr lang="en-US">
                <a:solidFill>
                  <a:srgbClr val="FFFFFF"/>
                </a:solidFill>
                <a:latin typeface="Century Schoolbook" panose="02040604050505020304" pitchFamily="18" charset="0"/>
              </a:rPr>
              <a:pPr eaLnBrk="1" hangingPunct="1"/>
              <a:t>40</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3" presetClass="path" presetSubtype="0" accel="50000" decel="50000" fill="hold" grpId="0" nodeType="clickEffect">
                                  <p:stCondLst>
                                    <p:cond delay="0"/>
                                  </p:stCondLst>
                                  <p:childTnLst>
                                    <p:animMotion origin="layout" path="M 0.74167 0.10555 L 0.99167 0.10555 " pathEditMode="relative" rAng="0" ptsTypes="AA">
                                      <p:cBhvr>
                                        <p:cTn id="16" dur="500" fill="hold"/>
                                        <p:tgtEl>
                                          <p:spTgt spid="4"/>
                                        </p:tgtEl>
                                        <p:attrNameLst>
                                          <p:attrName>ppt_x</p:attrName>
                                          <p:attrName>ppt_y</p:attrName>
                                        </p:attrNameLst>
                                      </p:cBhvr>
                                      <p:rCtr x="12500" y="0"/>
                                    </p:animMotion>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xit" presetSubtype="10" fill="hold" grpId="1" nodeType="clickEffect">
                                  <p:stCondLst>
                                    <p:cond delay="0"/>
                                  </p:stCondLst>
                                  <p:childTnLst>
                                    <p:animEffect transition="out" filter="checkerboard(across)">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5"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5" presetClass="path" presetSubtype="0" accel="50000" decel="50000" fill="hold" grpId="0" nodeType="clickEffect">
                                  <p:stCondLst>
                                    <p:cond delay="0"/>
                                  </p:stCondLst>
                                  <p:childTnLst>
                                    <p:animMotion origin="layout" path="M -0.72084 0.26667 L -0.97084 0.26667 " pathEditMode="relative" rAng="0" ptsTypes="AA">
                                      <p:cBhvr>
                                        <p:cTn id="30" dur="1000" fill="hold"/>
                                        <p:tgtEl>
                                          <p:spTgt spid="5"/>
                                        </p:tgtEl>
                                        <p:attrNameLst>
                                          <p:attrName>ppt_x</p:attrName>
                                          <p:attrName>ppt_y</p:attrName>
                                        </p:attrNameLst>
                                      </p:cBhvr>
                                      <p:rCtr x="-12500" y="0"/>
                                    </p:animMotion>
                                  </p:childTnLst>
                                </p:cTn>
                              </p:par>
                            </p:childTnLst>
                          </p:cTn>
                        </p:par>
                      </p:childTnLst>
                    </p:cTn>
                  </p:par>
                  <p:par>
                    <p:cTn id="31" fill="hold" nodeType="clickPar">
                      <p:stCondLst>
                        <p:cond delay="indefinite"/>
                      </p:stCondLst>
                      <p:childTnLst>
                        <p:par>
                          <p:cTn id="32" fill="hold" nodeType="withGroup">
                            <p:stCondLst>
                              <p:cond delay="0"/>
                            </p:stCondLst>
                            <p:childTnLst>
                              <p:par>
                                <p:cTn id="33" presetID="35" presetClass="path" presetSubtype="0" accel="50000" decel="50000" fill="hold" grpId="0" nodeType="clickEffect">
                                  <p:stCondLst>
                                    <p:cond delay="0"/>
                                  </p:stCondLst>
                                  <p:childTnLst>
                                    <p:animMotion origin="layout" path="M -0.72917 0.12778 L -0.97917 0.12778 " pathEditMode="relative" rAng="0" ptsTypes="AA">
                                      <p:cBhvr>
                                        <p:cTn id="34" dur="1000" fill="hold"/>
                                        <p:tgtEl>
                                          <p:spTgt spid="6"/>
                                        </p:tgtEl>
                                        <p:attrNameLst>
                                          <p:attrName>ppt_x</p:attrName>
                                          <p:attrName>ppt_y</p:attrName>
                                        </p:attrNameLst>
                                      </p:cBhvr>
                                      <p:rCtr x="-12500" y="0"/>
                                    </p:animMotion>
                                  </p:childTnLst>
                                </p:cTn>
                              </p:par>
                            </p:childTnLst>
                          </p:cTn>
                        </p:par>
                      </p:childTnLst>
                    </p:cTn>
                  </p:par>
                  <p:par>
                    <p:cTn id="35" fill="hold" nodeType="clickPar">
                      <p:stCondLst>
                        <p:cond delay="indefinite"/>
                      </p:stCondLst>
                      <p:childTnLst>
                        <p:par>
                          <p:cTn id="36" fill="hold" nodeType="withGroup">
                            <p:stCondLst>
                              <p:cond delay="0"/>
                            </p:stCondLst>
                            <p:childTnLst>
                              <p:par>
                                <p:cTn id="37" presetID="35" presetClass="path" presetSubtype="0" accel="50000" decel="50000" fill="hold" grpId="0" nodeType="clickEffect">
                                  <p:stCondLst>
                                    <p:cond delay="0"/>
                                  </p:stCondLst>
                                  <p:childTnLst>
                                    <p:animMotion origin="layout" path="M -0.73333 0.03889 L -0.98333 0.03889 " pathEditMode="relative" rAng="0" ptsTypes="AA">
                                      <p:cBhvr>
                                        <p:cTn id="38" dur="1000" fill="hold"/>
                                        <p:tgtEl>
                                          <p:spTgt spid="7"/>
                                        </p:tgtEl>
                                        <p:attrNameLst>
                                          <p:attrName>ppt_x</p:attrName>
                                          <p:attrName>ppt_y</p:attrName>
                                        </p:attrNameLst>
                                      </p:cBhvr>
                                      <p:rCtr x="-12500" y="0"/>
                                    </p:animMotion>
                                  </p:childTnLst>
                                </p:cTn>
                              </p:par>
                            </p:childTnLst>
                          </p:cTn>
                        </p:par>
                      </p:childTnLst>
                    </p:cTn>
                  </p:par>
                  <p:par>
                    <p:cTn id="39" fill="hold" nodeType="clickPar">
                      <p:stCondLst>
                        <p:cond delay="indefinite"/>
                      </p:stCondLst>
                      <p:childTnLst>
                        <p:par>
                          <p:cTn id="40" fill="hold" nodeType="withGroup">
                            <p:stCondLst>
                              <p:cond delay="0"/>
                            </p:stCondLst>
                            <p:childTnLst>
                              <p:par>
                                <p:cTn id="41" presetID="35" presetClass="path" presetSubtype="0" accel="50000" decel="50000" fill="hold" grpId="0" nodeType="clickEffect">
                                  <p:stCondLst>
                                    <p:cond delay="0"/>
                                  </p:stCondLst>
                                  <p:childTnLst>
                                    <p:animMotion origin="layout" path="M -0.74584 -0.06111 L -0.99584 -0.06111 " pathEditMode="relative" rAng="0" ptsTypes="AA">
                                      <p:cBhvr>
                                        <p:cTn id="42" dur="1000" fill="hold"/>
                                        <p:tgtEl>
                                          <p:spTgt spid="8"/>
                                        </p:tgtEl>
                                        <p:attrNameLst>
                                          <p:attrName>ppt_x</p:attrName>
                                          <p:attrName>ppt_y</p:attrName>
                                        </p:attrNameLst>
                                      </p:cBhvr>
                                      <p:rCtr x="-12500" y="0"/>
                                    </p:animMotion>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xit" presetSubtype="16" fill="hold" grpId="1" nodeType="clickEffect">
                                  <p:stCondLst>
                                    <p:cond delay="0"/>
                                  </p:stCondLst>
                                  <p:childTnLst>
                                    <p:animEffect transition="out" filter="box(in)">
                                      <p:cBhvr>
                                        <p:cTn id="46" dur="500"/>
                                        <p:tgtEl>
                                          <p:spTgt spid="5"/>
                                        </p:tgtEl>
                                      </p:cBhvr>
                                    </p:animEffect>
                                    <p:set>
                                      <p:cBhvr>
                                        <p:cTn id="47" dur="1" fill="hold">
                                          <p:stCondLst>
                                            <p:cond delay="499"/>
                                          </p:stCondLst>
                                        </p:cTn>
                                        <p:tgtEl>
                                          <p:spTgt spid="5"/>
                                        </p:tgtEl>
                                        <p:attrNameLst>
                                          <p:attrName>style.visibility</p:attrName>
                                        </p:attrNameLst>
                                      </p:cBhvr>
                                      <p:to>
                                        <p:strVal val="hidden"/>
                                      </p:to>
                                    </p:set>
                                  </p:childTnLst>
                                </p:cTn>
                              </p:par>
                              <p:par>
                                <p:cTn id="48" presetID="4" presetClass="exit" presetSubtype="16" fill="hold" grpId="1" nodeType="withEffect">
                                  <p:stCondLst>
                                    <p:cond delay="0"/>
                                  </p:stCondLst>
                                  <p:childTnLst>
                                    <p:animEffect transition="out" filter="box(in)">
                                      <p:cBhvr>
                                        <p:cTn id="49" dur="500"/>
                                        <p:tgtEl>
                                          <p:spTgt spid="6"/>
                                        </p:tgtEl>
                                      </p:cBhvr>
                                    </p:animEffect>
                                    <p:set>
                                      <p:cBhvr>
                                        <p:cTn id="50" dur="1" fill="hold">
                                          <p:stCondLst>
                                            <p:cond delay="499"/>
                                          </p:stCondLst>
                                        </p:cTn>
                                        <p:tgtEl>
                                          <p:spTgt spid="6"/>
                                        </p:tgtEl>
                                        <p:attrNameLst>
                                          <p:attrName>style.visibility</p:attrName>
                                        </p:attrNameLst>
                                      </p:cBhvr>
                                      <p:to>
                                        <p:strVal val="hidden"/>
                                      </p:to>
                                    </p:set>
                                  </p:childTnLst>
                                </p:cTn>
                              </p:par>
                              <p:par>
                                <p:cTn id="51" presetID="4" presetClass="exit" presetSubtype="16" fill="hold" grpId="1" nodeType="withEffect">
                                  <p:stCondLst>
                                    <p:cond delay="0"/>
                                  </p:stCondLst>
                                  <p:childTnLst>
                                    <p:animEffect transition="out" filter="box(in)">
                                      <p:cBhvr>
                                        <p:cTn id="52" dur="500"/>
                                        <p:tgtEl>
                                          <p:spTgt spid="7"/>
                                        </p:tgtEl>
                                      </p:cBhvr>
                                    </p:animEffect>
                                    <p:set>
                                      <p:cBhvr>
                                        <p:cTn id="53" dur="1" fill="hold">
                                          <p:stCondLst>
                                            <p:cond delay="499"/>
                                          </p:stCondLst>
                                        </p:cTn>
                                        <p:tgtEl>
                                          <p:spTgt spid="7"/>
                                        </p:tgtEl>
                                        <p:attrNameLst>
                                          <p:attrName>style.visibility</p:attrName>
                                        </p:attrNameLst>
                                      </p:cBhvr>
                                      <p:to>
                                        <p:strVal val="hidden"/>
                                      </p:to>
                                    </p:set>
                                  </p:childTnLst>
                                </p:cTn>
                              </p:par>
                              <p:par>
                                <p:cTn id="54" presetID="4" presetClass="exit" presetSubtype="16" fill="hold" grpId="1" nodeType="withEffect">
                                  <p:stCondLst>
                                    <p:cond delay="0"/>
                                  </p:stCondLst>
                                  <p:childTnLst>
                                    <p:animEffect transition="out" filter="box(in)">
                                      <p:cBhvr>
                                        <p:cTn id="55" dur="500"/>
                                        <p:tgtEl>
                                          <p:spTgt spid="8"/>
                                        </p:tgtEl>
                                      </p:cBhvr>
                                    </p:animEffect>
                                    <p:set>
                                      <p:cBhvr>
                                        <p:cTn id="56"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9" name="Line 3"/>
          <p:cNvSpPr>
            <a:spLocks noChangeShapeType="1"/>
          </p:cNvSpPr>
          <p:nvPr/>
        </p:nvSpPr>
        <p:spPr bwMode="auto">
          <a:xfrm>
            <a:off x="2743200" y="1524000"/>
            <a:ext cx="3276600" cy="0"/>
          </a:xfrm>
          <a:prstGeom prst="line">
            <a:avLst/>
          </a:prstGeom>
          <a:noFill/>
          <a:ln w="76200">
            <a:solidFill>
              <a:schemeClr val="tx1"/>
            </a:solidFill>
            <a:round/>
            <a:headEnd/>
            <a:tailEn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0" name="Line 4"/>
          <p:cNvSpPr>
            <a:spLocks noChangeShapeType="1"/>
          </p:cNvSpPr>
          <p:nvPr/>
        </p:nvSpPr>
        <p:spPr bwMode="auto">
          <a:xfrm>
            <a:off x="4343400" y="1524000"/>
            <a:ext cx="0" cy="1828800"/>
          </a:xfrm>
          <a:prstGeom prst="line">
            <a:avLst/>
          </a:prstGeom>
          <a:noFill/>
          <a:ln w="76200">
            <a:solidFill>
              <a:schemeClr val="tx1"/>
            </a:solidFill>
            <a:round/>
            <a:headEnd/>
            <a:tailEnd type="triangle" w="med" len="me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1" name="Line 5"/>
          <p:cNvSpPr>
            <a:spLocks noChangeShapeType="1"/>
          </p:cNvSpPr>
          <p:nvPr/>
        </p:nvSpPr>
        <p:spPr bwMode="auto">
          <a:xfrm>
            <a:off x="2819400" y="3352800"/>
            <a:ext cx="3124200" cy="0"/>
          </a:xfrm>
          <a:prstGeom prst="line">
            <a:avLst/>
          </a:prstGeom>
          <a:noFill/>
          <a:ln w="76200">
            <a:solidFill>
              <a:schemeClr val="tx1"/>
            </a:solidFill>
            <a:round/>
            <a:headEnd/>
            <a:tailEn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7" name="Rectangle 11"/>
          <p:cNvSpPr>
            <a:spLocks noChangeArrowheads="1"/>
          </p:cNvSpPr>
          <p:nvPr/>
        </p:nvSpPr>
        <p:spPr bwMode="auto">
          <a:xfrm>
            <a:off x="2057400" y="2590800"/>
            <a:ext cx="167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600" b="1">
                <a:solidFill>
                  <a:srgbClr val="000000"/>
                </a:solidFill>
                <a:latin typeface="Times New Roman" panose="02020603050405020304" pitchFamily="18" charset="0"/>
                <a:cs typeface="Times New Roman" panose="02020603050405020304" pitchFamily="18" charset="0"/>
              </a:rPr>
              <a:t>NGD: chủ đạo</a:t>
            </a:r>
          </a:p>
        </p:txBody>
      </p:sp>
      <p:sp>
        <p:nvSpPr>
          <p:cNvPr id="4108" name="Rectangle 12"/>
          <p:cNvSpPr>
            <a:spLocks noChangeArrowheads="1"/>
          </p:cNvSpPr>
          <p:nvPr/>
        </p:nvSpPr>
        <p:spPr bwMode="auto">
          <a:xfrm>
            <a:off x="5943600" y="1295400"/>
            <a:ext cx="2895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600" b="1">
                <a:solidFill>
                  <a:srgbClr val="000000"/>
                </a:solidFill>
                <a:latin typeface="Times New Roman" panose="02020603050405020304" pitchFamily="18" charset="0"/>
                <a:cs typeface="Times New Roman" panose="02020603050405020304" pitchFamily="18" charset="0"/>
              </a:rPr>
              <a:t>  Chuẩn mực xã hội</a:t>
            </a:r>
          </a:p>
        </p:txBody>
      </p:sp>
      <p:sp>
        <p:nvSpPr>
          <p:cNvPr id="4110" name="Rectangle 14"/>
          <p:cNvSpPr>
            <a:spLocks noChangeArrowheads="1"/>
          </p:cNvSpPr>
          <p:nvPr/>
        </p:nvSpPr>
        <p:spPr bwMode="auto">
          <a:xfrm>
            <a:off x="6248400" y="2971800"/>
            <a:ext cx="2590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800" b="1">
                <a:solidFill>
                  <a:srgbClr val="000000"/>
                </a:solidFill>
                <a:latin typeface="Times New Roman" panose="02020603050405020304" pitchFamily="18" charset="0"/>
                <a:cs typeface="Times New Roman" panose="02020603050405020304" pitchFamily="18" charset="0"/>
              </a:rPr>
              <a:t>Hành vi, thói quen</a:t>
            </a:r>
          </a:p>
        </p:txBody>
      </p:sp>
      <p:sp>
        <p:nvSpPr>
          <p:cNvPr id="4111" name="Freeform 15"/>
          <p:cNvSpPr>
            <a:spLocks/>
          </p:cNvSpPr>
          <p:nvPr/>
        </p:nvSpPr>
        <p:spPr bwMode="auto">
          <a:xfrm>
            <a:off x="2057400" y="2171700"/>
            <a:ext cx="2209800" cy="342900"/>
          </a:xfrm>
          <a:custGeom>
            <a:avLst/>
            <a:gdLst>
              <a:gd name="T0" fmla="*/ 0 w 1392"/>
              <a:gd name="T1" fmla="*/ 2147483647 h 216"/>
              <a:gd name="T2" fmla="*/ 2147483647 w 1392"/>
              <a:gd name="T3" fmla="*/ 2147483647 h 216"/>
              <a:gd name="T4" fmla="*/ 2147483647 w 1392"/>
              <a:gd name="T5" fmla="*/ 2147483647 h 216"/>
              <a:gd name="T6" fmla="*/ 2147483647 w 1392"/>
              <a:gd name="T7" fmla="*/ 2147483647 h 216"/>
              <a:gd name="T8" fmla="*/ 2147483647 w 1392"/>
              <a:gd name="T9" fmla="*/ 2147483647 h 216"/>
              <a:gd name="T10" fmla="*/ 2147483647 w 1392"/>
              <a:gd name="T11" fmla="*/ 2147483647 h 216"/>
              <a:gd name="T12" fmla="*/ 0 60000 65536"/>
              <a:gd name="T13" fmla="*/ 0 60000 65536"/>
              <a:gd name="T14" fmla="*/ 0 60000 65536"/>
              <a:gd name="T15" fmla="*/ 0 60000 65536"/>
              <a:gd name="T16" fmla="*/ 0 60000 65536"/>
              <a:gd name="T17" fmla="*/ 0 60000 65536"/>
              <a:gd name="T18" fmla="*/ 0 w 1392"/>
              <a:gd name="T19" fmla="*/ 0 h 216"/>
              <a:gd name="T20" fmla="*/ 1392 w 1392"/>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1392" h="216">
                <a:moveTo>
                  <a:pt x="0" y="152"/>
                </a:moveTo>
                <a:cubicBezTo>
                  <a:pt x="116" y="76"/>
                  <a:pt x="232" y="0"/>
                  <a:pt x="336" y="8"/>
                </a:cubicBezTo>
                <a:cubicBezTo>
                  <a:pt x="440" y="16"/>
                  <a:pt x="528" y="184"/>
                  <a:pt x="624" y="200"/>
                </a:cubicBezTo>
                <a:cubicBezTo>
                  <a:pt x="720" y="216"/>
                  <a:pt x="816" y="104"/>
                  <a:pt x="912" y="104"/>
                </a:cubicBezTo>
                <a:cubicBezTo>
                  <a:pt x="1008" y="104"/>
                  <a:pt x="1120" y="184"/>
                  <a:pt x="1200" y="200"/>
                </a:cubicBezTo>
                <a:cubicBezTo>
                  <a:pt x="1280" y="216"/>
                  <a:pt x="1336" y="208"/>
                  <a:pt x="1392" y="200"/>
                </a:cubicBezTo>
              </a:path>
            </a:pathLst>
          </a:custGeom>
          <a:noFill/>
          <a:ln w="57150">
            <a:solidFill>
              <a:schemeClr val="tx1"/>
            </a:solidFill>
            <a:round/>
            <a:headEnd/>
            <a:tailEnd type="stealth" w="lg" len="lg"/>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3" name="Rectangle 2"/>
          <p:cNvSpPr/>
          <p:nvPr/>
        </p:nvSpPr>
        <p:spPr>
          <a:xfrm>
            <a:off x="3429000" y="228600"/>
            <a:ext cx="281940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b="1" dirty="0">
                <a:solidFill>
                  <a:srgbClr val="002060"/>
                </a:solidFill>
              </a:rPr>
              <a:t>TÓM LẠI</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C487A41-0CB1-4760-B8F2-71212B9B8EDD}" type="slidenum">
              <a:rPr lang="en-US">
                <a:solidFill>
                  <a:srgbClr val="FFFFFF"/>
                </a:solidFill>
                <a:latin typeface="Century Schoolbook" panose="02040604050505020304" pitchFamily="18" charset="0"/>
              </a:rPr>
              <a:pPr eaLnBrk="1" hangingPunct="1"/>
              <a:t>41</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ipe(left)">
                                      <p:cBhvr>
                                        <p:cTn id="12" dur="500"/>
                                        <p:tgtEl>
                                          <p:spTgt spid="40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08"/>
                                        </p:tgtEl>
                                        <p:attrNameLst>
                                          <p:attrName>style.visibility</p:attrName>
                                        </p:attrNameLst>
                                      </p:cBhvr>
                                      <p:to>
                                        <p:strVal val="visible"/>
                                      </p:to>
                                    </p:set>
                                    <p:animEffect transition="in" filter="blinds(horizontal)">
                                      <p:cBhvr>
                                        <p:cTn id="17" dur="500"/>
                                        <p:tgtEl>
                                          <p:spTgt spid="41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100"/>
                                        </p:tgtEl>
                                        <p:attrNameLst>
                                          <p:attrName>style.visibility</p:attrName>
                                        </p:attrNameLst>
                                      </p:cBhvr>
                                      <p:to>
                                        <p:strVal val="visible"/>
                                      </p:to>
                                    </p:set>
                                    <p:animEffect transition="in" filter="blinds(horizontal)">
                                      <p:cBhvr>
                                        <p:cTn id="22" dur="500"/>
                                        <p:tgtEl>
                                          <p:spTgt spid="410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101"/>
                                        </p:tgtEl>
                                        <p:attrNameLst>
                                          <p:attrName>style.visibility</p:attrName>
                                        </p:attrNameLst>
                                      </p:cBhvr>
                                      <p:to>
                                        <p:strVal val="visible"/>
                                      </p:to>
                                    </p:set>
                                    <p:animEffect transition="in" filter="wipe(left)">
                                      <p:cBhvr>
                                        <p:cTn id="27" dur="500"/>
                                        <p:tgtEl>
                                          <p:spTgt spid="410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10"/>
                                        </p:tgtEl>
                                        <p:attrNameLst>
                                          <p:attrName>style.visibility</p:attrName>
                                        </p:attrNameLst>
                                      </p:cBhvr>
                                      <p:to>
                                        <p:strVal val="visible"/>
                                      </p:to>
                                    </p:set>
                                    <p:animEffect transition="in" filter="blinds(horizontal)">
                                      <p:cBhvr>
                                        <p:cTn id="32" dur="500"/>
                                        <p:tgtEl>
                                          <p:spTgt spid="41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4111"/>
                                        </p:tgtEl>
                                        <p:attrNameLst>
                                          <p:attrName>style.visibility</p:attrName>
                                        </p:attrNameLst>
                                      </p:cBhvr>
                                      <p:to>
                                        <p:strVal val="visible"/>
                                      </p:to>
                                    </p:set>
                                    <p:animEffect transition="in" filter="wipe(left)">
                                      <p:cBhvr>
                                        <p:cTn id="37" dur="500"/>
                                        <p:tgtEl>
                                          <p:spTgt spid="41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107"/>
                                        </p:tgtEl>
                                        <p:attrNameLst>
                                          <p:attrName>style.visibility</p:attrName>
                                        </p:attrNameLst>
                                      </p:cBhvr>
                                      <p:to>
                                        <p:strVal val="visible"/>
                                      </p:to>
                                    </p:set>
                                    <p:animEffect transition="in" filter="blinds(horizontal)">
                                      <p:cBhvr>
                                        <p:cTn id="42" dur="500"/>
                                        <p:tgtEl>
                                          <p:spTgt spid="4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7" grpId="0"/>
      <p:bldP spid="4108" grpId="0"/>
      <p:bldP spid="4110" grpId="0"/>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lgn="ctr" eaLnBrk="1" hangingPunct="1">
              <a:defRPr/>
            </a:pPr>
            <a:r>
              <a:rPr lang="en-US" sz="2600" b="1" dirty="0" err="1" smtClean="0">
                <a:solidFill>
                  <a:srgbClr val="002060"/>
                </a:solidFill>
                <a:latin typeface="Timenewroman"/>
                <a:cs typeface="Times New Roman" pitchFamily="18" charset="0"/>
              </a:rPr>
              <a:t>Quá</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trình</a:t>
            </a:r>
            <a:r>
              <a:rPr lang="en-US" sz="2600" b="1" dirty="0" smtClean="0">
                <a:solidFill>
                  <a:srgbClr val="002060"/>
                </a:solidFill>
                <a:latin typeface="Timenewroman"/>
                <a:cs typeface="Times New Roman" pitchFamily="18" charset="0"/>
              </a:rPr>
              <a:t> GD </a:t>
            </a:r>
            <a:r>
              <a:rPr lang="en-US" sz="2600" b="1" dirty="0" err="1" smtClean="0">
                <a:solidFill>
                  <a:srgbClr val="002060"/>
                </a:solidFill>
                <a:latin typeface="Timenewroman"/>
                <a:cs typeface="Times New Roman" pitchFamily="18" charset="0"/>
              </a:rPr>
              <a:t>là</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tổ</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hợp</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của</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các</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quá</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trình</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bộ</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phận</a:t>
            </a:r>
            <a:r>
              <a:rPr lang="en-US" sz="2600" b="1" dirty="0" smtClean="0">
                <a:solidFill>
                  <a:srgbClr val="002060"/>
                </a:solidFill>
                <a:latin typeface="Timenewroman"/>
                <a:cs typeface="Times New Roman" pitchFamily="18" charset="0"/>
              </a:rPr>
              <a:t> </a:t>
            </a:r>
          </a:p>
        </p:txBody>
      </p:sp>
      <p:graphicFrame>
        <p:nvGraphicFramePr>
          <p:cNvPr id="4" name="Content Placeholder 3"/>
          <p:cNvGraphicFramePr>
            <a:graphicFrameLocks noGrp="1"/>
          </p:cNvGraphicFramePr>
          <p:nvPr>
            <p:ph idx="1"/>
          </p:nvPr>
        </p:nvGraphicFramePr>
        <p:xfrm>
          <a:off x="0" y="1371600"/>
          <a:ext cx="91440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738B11E-8EF3-40B5-8ED7-6855E73BBB3B}" type="slidenum">
              <a:rPr lang="en-US">
                <a:solidFill>
                  <a:srgbClr val="FFFFFF"/>
                </a:solidFill>
                <a:latin typeface="Century Schoolbook" panose="02040604050505020304" pitchFamily="18" charset="0"/>
              </a:rPr>
              <a:pPr eaLnBrk="1" hangingPunct="1"/>
              <a:t>42</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69025"/>
          </a:xfrm>
        </p:spPr>
        <p:txBody>
          <a:bodyPr>
            <a:normAutofit/>
          </a:bodyPr>
          <a:lstStyle/>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3. </a:t>
            </a:r>
            <a:r>
              <a:rPr lang="en-US" sz="3200" b="1" i="1" u="sng" dirty="0" err="1" smtClean="0">
                <a:solidFill>
                  <a:srgbClr val="0070C0"/>
                </a:solidFill>
                <a:latin typeface="Arial" pitchFamily="34" charset="0"/>
                <a:cs typeface="Arial" pitchFamily="34" charset="0"/>
              </a:rPr>
              <a:t>Lôgic</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của</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quá</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trình</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giáo</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dục</a:t>
            </a:r>
            <a:endParaRPr lang="en-US" sz="3200" b="1" i="1" dirty="0" smtClean="0">
              <a:solidFill>
                <a:srgbClr val="0070C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Tổ</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chức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điều</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khiển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học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sinh</a:t>
            </a:r>
            <a:r>
              <a:rPr lang="en-US" sz="3200" b="1" i="1" dirty="0" smtClean="0">
                <a:latin typeface="Arial" pitchFamily="34" charset="0"/>
                <a:cs typeface="Arial" pitchFamily="34" charset="0"/>
              </a:rPr>
              <a:t>:</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(1) </a:t>
            </a:r>
            <a:r>
              <a:rPr lang="en-US" sz="3200" b="1" i="1" dirty="0" err="1" smtClean="0">
                <a:latin typeface="Arial" pitchFamily="34" charset="0"/>
                <a:cs typeface="Arial" pitchFamily="34" charset="0"/>
              </a:rPr>
              <a:t>Nắm</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vững</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những</a:t>
            </a:r>
            <a:r>
              <a:rPr lang="en-US" sz="3200" b="1" i="1" dirty="0" smtClean="0">
                <a:latin typeface="Arial" pitchFamily="34" charset="0"/>
                <a:cs typeface="Arial" pitchFamily="34" charset="0"/>
              </a:rPr>
              <a:t> </a:t>
            </a:r>
            <a:r>
              <a:rPr lang="en-US" sz="3200" b="1" i="1" dirty="0" smtClean="0">
                <a:solidFill>
                  <a:srgbClr val="C00000"/>
                </a:solidFill>
                <a:latin typeface="Arial" pitchFamily="34" charset="0"/>
                <a:cs typeface="Arial" pitchFamily="34" charset="0"/>
              </a:rPr>
              <a:t>tri </a:t>
            </a:r>
            <a:r>
              <a:rPr lang="en-US" sz="3200" b="1" i="1" dirty="0" err="1" smtClean="0">
                <a:solidFill>
                  <a:srgbClr val="C00000"/>
                </a:solidFill>
                <a:latin typeface="Arial" pitchFamily="34" charset="0"/>
                <a:cs typeface="Arial" pitchFamily="34" charset="0"/>
              </a:rPr>
              <a:t>thức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về</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các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 </a:t>
            </a:r>
            <a:r>
              <a:rPr lang="en-US" sz="3200" b="1" i="1" dirty="0" err="1" smtClean="0">
                <a:latin typeface="Arial" pitchFamily="34" charset="0"/>
                <a:cs typeface="Arial" pitchFamily="34" charset="0"/>
              </a:rPr>
              <a:t>đã</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được</a:t>
            </a:r>
            <a:r>
              <a:rPr lang="en-US" sz="3200" b="1" i="1" dirty="0" smtClean="0">
                <a:latin typeface="Arial" pitchFamily="34" charset="0"/>
                <a:cs typeface="Arial" pitchFamily="34" charset="0"/>
              </a:rPr>
              <a:t> qui </a:t>
            </a:r>
            <a:r>
              <a:rPr lang="en-US" sz="3200" b="1" i="1" dirty="0" err="1" smtClean="0">
                <a:latin typeface="Arial" pitchFamily="34" charset="0"/>
                <a:cs typeface="Arial" pitchFamily="34" charset="0"/>
              </a:rPr>
              <a:t>định</a:t>
            </a:r>
            <a:r>
              <a:rPr lang="en-US" sz="3200" b="1" i="1" dirty="0" smtClean="0">
                <a:latin typeface="Arial" pitchFamily="34" charset="0"/>
                <a:cs typeface="Arial" pitchFamily="34" charset="0"/>
              </a:rPr>
              <a:t>.</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(2) </a:t>
            </a:r>
            <a:r>
              <a:rPr lang="en-US" sz="3200" b="1" i="1" dirty="0" err="1" smtClean="0">
                <a:latin typeface="Arial" pitchFamily="34" charset="0"/>
                <a:cs typeface="Arial" pitchFamily="34" charset="0"/>
              </a:rPr>
              <a:t>Hình</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thành</a:t>
            </a:r>
            <a:r>
              <a:rPr lang="en-US" sz="3200" b="1" i="1" dirty="0" smtClean="0">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tình</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cảm</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và</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niềm</a:t>
            </a:r>
            <a:r>
              <a:rPr lang="en-US" sz="3200" b="1" i="1" dirty="0" smtClean="0">
                <a:solidFill>
                  <a:srgbClr val="C00000"/>
                </a:solidFill>
                <a:latin typeface="Arial" pitchFamily="34" charset="0"/>
                <a:cs typeface="Arial" pitchFamily="34" charset="0"/>
              </a:rPr>
              <a:t> tin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đối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với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các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(3) </a:t>
            </a:r>
            <a:r>
              <a:rPr lang="en-US" sz="3200" b="1" i="1" dirty="0" err="1" smtClean="0">
                <a:latin typeface="Arial" pitchFamily="34" charset="0"/>
                <a:cs typeface="Arial" pitchFamily="34" charset="0"/>
              </a:rPr>
              <a:t>Rèn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luyện</a:t>
            </a:r>
            <a:r>
              <a:rPr lang="en-US" sz="3200" b="1" i="1" dirty="0" smtClean="0">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hành</a:t>
            </a:r>
            <a:r>
              <a:rPr lang="en-US" sz="3200" b="1" i="1" dirty="0" smtClean="0">
                <a:solidFill>
                  <a:srgbClr val="C00000"/>
                </a:solidFill>
                <a:latin typeface="Arial" pitchFamily="34" charset="0"/>
                <a:cs typeface="Arial" pitchFamily="34" charset="0"/>
              </a:rPr>
              <a:t> vi </a:t>
            </a:r>
            <a:r>
              <a:rPr lang="en-US" sz="3200" b="1" i="1" dirty="0" err="1" smtClean="0">
                <a:solidFill>
                  <a:srgbClr val="C00000"/>
                </a:solidFill>
                <a:latin typeface="Arial" pitchFamily="34" charset="0"/>
                <a:cs typeface="Arial" pitchFamily="34" charset="0"/>
              </a:rPr>
              <a:t>và</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thói</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quen</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hành</a:t>
            </a:r>
            <a:r>
              <a:rPr lang="en-US" sz="3200" b="1" i="1" dirty="0" smtClean="0">
                <a:solidFill>
                  <a:srgbClr val="C00000"/>
                </a:solidFill>
                <a:latin typeface="Arial" pitchFamily="34" charset="0"/>
                <a:cs typeface="Arial" pitchFamily="34" charset="0"/>
              </a:rPr>
              <a:t> vi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phù</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hợp</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với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những</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a:t>
            </a:r>
          </a:p>
          <a:p>
            <a:pPr marL="274320" indent="-274320" algn="just" eaLnBrk="1" fontAlgn="auto" hangingPunct="1">
              <a:lnSpc>
                <a:spcPct val="130000"/>
              </a:lnSpc>
              <a:spcAft>
                <a:spcPts val="0"/>
              </a:spcAft>
              <a:buFont typeface="Wingdings"/>
              <a:buNone/>
              <a:defRPr/>
            </a:pPr>
            <a:endParaRPr lang="en-US" sz="3200" b="1" i="1" dirty="0">
              <a:latin typeface="Arial" pitchFamily="34" charset="0"/>
              <a:cs typeface="Arial"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0E50223-56B6-4808-8D29-1ABBCCF1FC34}" type="slidenum">
              <a:rPr lang="en-US">
                <a:solidFill>
                  <a:srgbClr val="FFFFFF"/>
                </a:solidFill>
                <a:latin typeface="Century Schoolbook" panose="02040604050505020304" pitchFamily="18" charset="0"/>
              </a:rPr>
              <a:pPr eaLnBrk="1" hangingPunct="1"/>
              <a:t>43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76200" y="1600200"/>
          <a:ext cx="6705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0771" name="Rectangle 2"/>
          <p:cNvSpPr>
            <a:spLocks noChangeArrowheads="1"/>
          </p:cNvSpPr>
          <p:nvPr/>
        </p:nvSpPr>
        <p:spPr bwMode="auto">
          <a:xfrm>
            <a:off x="2286000" y="310515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atin typeface="Times New Roman" panose="02020603050405020304" pitchFamily="18" charset="0"/>
                <a:cs typeface="Times New Roman" panose="02020603050405020304" pitchFamily="18" charset="0"/>
              </a:rPr>
              <a:t>.</a:t>
            </a:r>
          </a:p>
        </p:txBody>
      </p:sp>
      <p:sp>
        <p:nvSpPr>
          <p:cNvPr id="5" name="Heart 4"/>
          <p:cNvSpPr/>
          <p:nvPr/>
        </p:nvSpPr>
        <p:spPr>
          <a:xfrm>
            <a:off x="9772650" y="1066800"/>
            <a:ext cx="5543550" cy="4724400"/>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3000" b="1" dirty="0"/>
          </a:p>
          <a:p>
            <a:pPr algn="ctr">
              <a:defRPr/>
            </a:pPr>
            <a:r>
              <a:rPr lang="vi-VN" sz="3000" b="1" dirty="0"/>
              <a:t>Hãy bắt đầu sự thành công bằng việc thay đổi niềm tin </a:t>
            </a:r>
            <a:endParaRPr lang="en-US" sz="3000" b="1" dirty="0"/>
          </a:p>
          <a:p>
            <a:pPr algn="ctr">
              <a:defRPr/>
            </a:pPr>
            <a:r>
              <a:rPr lang="vi-VN" sz="3000" b="1" dirty="0"/>
              <a:t>của bạn</a:t>
            </a:r>
            <a:r>
              <a:rPr lang="en-US" sz="3000" b="1" dirty="0"/>
              <a:t>!</a:t>
            </a:r>
            <a:endParaRPr lang="vi-VN" sz="3000" b="1" dirty="0"/>
          </a:p>
          <a:p>
            <a:pPr algn="ctr">
              <a:defRPr/>
            </a:pPr>
            <a:endParaRPr lang="en-US" sz="3000" b="1" dirty="0"/>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1164BA7-F0E4-42EC-8ABA-1E606280DC62}" type="slidenum">
              <a:rPr lang="en-US">
                <a:solidFill>
                  <a:srgbClr val="FFFFFF"/>
                </a:solidFill>
                <a:latin typeface="Century Schoolbook" panose="02040604050505020304" pitchFamily="18" charset="0"/>
              </a:rPr>
              <a:pPr eaLnBrk="1" hangingPunct="1"/>
              <a:t>44</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path" presetSubtype="0" accel="50000" decel="50000" fill="hold" grpId="0" nodeType="clickEffect">
                                  <p:stCondLst>
                                    <p:cond delay="0"/>
                                  </p:stCondLst>
                                  <p:childTnLst>
                                    <p:animMotion origin="layout" path="M -0.99688 -0.12778 L -0.99688 0.12222 " pathEditMode="relative" rAng="0" ptsTypes="AA">
                                      <p:cBhvr>
                                        <p:cTn id="11" dur="2000" fill="hold"/>
                                        <p:tgtEl>
                                          <p:spTgt spid="5"/>
                                        </p:tgtEl>
                                        <p:attrNameLst>
                                          <p:attrName>ppt_x</p:attrName>
                                          <p:attrName>ppt_y</p:attrName>
                                        </p:attrNameLst>
                                      </p:cBhvr>
                                      <p:rCtr x="0" y="12500"/>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53" presetClass="entr" presetSubtype="16" fill="hold" grpId="1"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76200"/>
            <a:ext cx="8229600" cy="762000"/>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Mối</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quan</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hệ</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giữa</a:t>
            </a:r>
            <a:r>
              <a:rPr lang="en-US" b="1" dirty="0" smtClean="0">
                <a:solidFill>
                  <a:srgbClr val="002060"/>
                </a:solidFill>
                <a:latin typeface="Times New Roman" pitchFamily="18" charset="0"/>
                <a:cs typeface="Times New Roman" pitchFamily="18" charset="0"/>
              </a:rPr>
              <a:t> 3 </a:t>
            </a:r>
            <a:r>
              <a:rPr lang="en-US" b="1" dirty="0" err="1" smtClean="0">
                <a:solidFill>
                  <a:srgbClr val="002060"/>
                </a:solidFill>
                <a:latin typeface="Times New Roman" pitchFamily="18" charset="0"/>
                <a:cs typeface="Times New Roman" pitchFamily="18" charset="0"/>
              </a:rPr>
              <a:t>khâu</a:t>
            </a:r>
            <a:endParaRPr lang="en-US" b="1" dirty="0" smtClean="0">
              <a:solidFill>
                <a:srgbClr val="002060"/>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1066800"/>
            <a:ext cx="8686800" cy="5486400"/>
          </a:xfrm>
        </p:spPr>
        <p:txBody>
          <a:bodyPr/>
          <a:lstStyle/>
          <a:p>
            <a:pPr eaLnBrk="1" hangingPunct="1">
              <a:buFont typeface="Arial" panose="020B0604020202020204" pitchFamily="34" charset="0"/>
              <a:buNone/>
            </a:pPr>
            <a:r>
              <a:rPr lang="en-US" sz="2600" b="1" smtClean="0">
                <a:solidFill>
                  <a:srgbClr val="002060"/>
                </a:solidFill>
                <a:latin typeface="Times New Roman" panose="02020603050405020304" pitchFamily="18" charset="0"/>
                <a:cs typeface="Times New Roman" panose="02020603050405020304" pitchFamily="18" charset="0"/>
              </a:rPr>
              <a:t>Mỗi khâu đều có một ý nghĩa và chức năng nhất định nhưng có mối liên hệ hỗ trợ mật thiết với nhau:</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nhất: </a:t>
            </a:r>
            <a:r>
              <a:rPr lang="en-US" sz="2600" smtClean="0">
                <a:solidFill>
                  <a:srgbClr val="002060"/>
                </a:solidFill>
                <a:latin typeface="Times New Roman" panose="02020603050405020304" pitchFamily="18" charset="0"/>
                <a:cs typeface="Times New Roman" panose="02020603050405020304" pitchFamily="18" charset="0"/>
              </a:rPr>
              <a:t>nhận thức là tiền đề, là kim chỉ nam cho hành động, là sự chuyển hóa những chuẩn mực xã hội (cái bên ngoài) thành ý thức (cái bên trong) của mỗi người. Đó là điều kiện cần nhưng chưa đủ.</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hai: </a:t>
            </a:r>
            <a:r>
              <a:rPr lang="en-US" sz="2600" smtClean="0">
                <a:solidFill>
                  <a:srgbClr val="002060"/>
                </a:solidFill>
                <a:latin typeface="Times New Roman" panose="02020603050405020304" pitchFamily="18" charset="0"/>
                <a:cs typeface="Times New Roman" panose="02020603050405020304" pitchFamily="18" charset="0"/>
              </a:rPr>
              <a:t>tình cảm là chất men kích thích, là động lực, sức mạnh bên trong thúc đẩy hành động.</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ba: </a:t>
            </a:r>
            <a:r>
              <a:rPr lang="en-US" sz="2600" smtClean="0">
                <a:solidFill>
                  <a:srgbClr val="002060"/>
                </a:solidFill>
                <a:latin typeface="Times New Roman" panose="02020603050405020304" pitchFamily="18" charset="0"/>
                <a:cs typeface="Times New Roman" panose="02020603050405020304" pitchFamily="18" charset="0"/>
              </a:rPr>
              <a:t>hành động vừa là kết quả, mục đích của hai khâu kia, vừa là điều kiện củng cố hai khâu kia. Hành động là sự thể hiện ý thức tình cảm bên trong ra bên ngoài bằng hành vi.</a:t>
            </a:r>
          </a:p>
          <a:p>
            <a:pPr eaLnBrk="1" hangingPunct="1">
              <a:buFont typeface="Arial" panose="020B0604020202020204" pitchFamily="34" charset="0"/>
              <a:buNone/>
            </a:pPr>
            <a:endParaRPr lang="en-US" sz="2600" b="1"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D43D70E-13DA-407A-ABE3-FB186B544654}" type="slidenum">
              <a:rPr lang="en-US">
                <a:solidFill>
                  <a:srgbClr val="FFFFFF"/>
                </a:solidFill>
                <a:latin typeface="Century Schoolbook" panose="02040604050505020304" pitchFamily="18" charset="0"/>
              </a:rPr>
              <a:pPr eaLnBrk="1" hangingPunct="1"/>
              <a:t>45</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fade">
                                      <p:cBhvr>
                                        <p:cTn id="7" dur="1000"/>
                                        <p:tgtEl>
                                          <p:spTgt spid="61442"/>
                                        </p:tgtEl>
                                      </p:cBhvr>
                                    </p:animEffect>
                                    <p:anim calcmode="lin" valueType="num">
                                      <p:cBhvr>
                                        <p:cTn id="8" dur="1000" fill="hold"/>
                                        <p:tgtEl>
                                          <p:spTgt spid="61442"/>
                                        </p:tgtEl>
                                        <p:attrNameLst>
                                          <p:attrName>ppt_x</p:attrName>
                                        </p:attrNameLst>
                                      </p:cBhvr>
                                      <p:tavLst>
                                        <p:tav tm="0">
                                          <p:val>
                                            <p:strVal val="#ppt_x"/>
                                          </p:val>
                                        </p:tav>
                                        <p:tav tm="100000">
                                          <p:val>
                                            <p:strVal val="#ppt_x"/>
                                          </p:val>
                                        </p:tav>
                                      </p:tavLst>
                                    </p:anim>
                                    <p:anim calcmode="lin" valueType="num">
                                      <p:cBhvr>
                                        <p:cTn id="9" dur="1000" fill="hold"/>
                                        <p:tgtEl>
                                          <p:spTgt spid="6144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1)">
                                      <p:cBhvr>
                                        <p:cTn id="14" dur="2000"/>
                                        <p:tgtEl>
                                          <p:spTgt spid="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1)">
                                      <p:cBhvr>
                                        <p:cTn id="19" dur="2000"/>
                                        <p:tgtEl>
                                          <p:spTgt spid="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heel(1)">
                                      <p:cBhvr>
                                        <p:cTn id="24" dur="2000"/>
                                        <p:tgtEl>
                                          <p:spTgt spid="3">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heel(1)">
                                      <p:cBhvr>
                                        <p:cTn id="2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Title 1"/>
          <p:cNvSpPr>
            <a:spLocks noGrp="1"/>
          </p:cNvSpPr>
          <p:nvPr>
            <p:ph type="title"/>
          </p:nvPr>
        </p:nvSpPr>
        <p:spPr>
          <a:xfrm>
            <a:off x="457200" y="274638"/>
            <a:ext cx="7467600" cy="792162"/>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Lưu</a:t>
            </a:r>
            <a:r>
              <a:rPr lang="en-US" b="1" dirty="0" smtClean="0">
                <a:solidFill>
                  <a:srgbClr val="002060"/>
                </a:solidFill>
                <a:latin typeface="Times New Roman" pitchFamily="18" charset="0"/>
                <a:cs typeface="Times New Roman" pitchFamily="18" charset="0"/>
              </a:rPr>
              <a:t> ý </a:t>
            </a:r>
            <a:r>
              <a:rPr lang="en-US" b="1" dirty="0" err="1" smtClean="0">
                <a:solidFill>
                  <a:srgbClr val="002060"/>
                </a:solidFill>
                <a:latin typeface="Times New Roman" pitchFamily="18" charset="0"/>
                <a:cs typeface="Times New Roman" pitchFamily="18" charset="0"/>
              </a:rPr>
              <a:t>khi</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đánh</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giá</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hành</a:t>
            </a:r>
            <a:r>
              <a:rPr lang="en-US" b="1" dirty="0" smtClean="0">
                <a:solidFill>
                  <a:srgbClr val="002060"/>
                </a:solidFill>
                <a:latin typeface="Times New Roman" pitchFamily="18" charset="0"/>
                <a:cs typeface="Times New Roman" pitchFamily="18" charset="0"/>
              </a:rPr>
              <a:t> vi </a:t>
            </a:r>
          </a:p>
        </p:txBody>
      </p:sp>
      <p:graphicFrame>
        <p:nvGraphicFramePr>
          <p:cNvPr id="4" name="Content Placeholder 3"/>
          <p:cNvGraphicFramePr>
            <a:graphicFrameLocks noGrp="1"/>
          </p:cNvGraphicFramePr>
          <p:nvPr>
            <p:ph idx="1"/>
          </p:nvPr>
        </p:nvGraphicFramePr>
        <p:xfrm>
          <a:off x="0" y="1371600"/>
          <a:ext cx="9144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F9137BB-EEE8-4EFB-8404-D6C3570DA1D6}" type="slidenum">
              <a:rPr lang="en-US">
                <a:solidFill>
                  <a:srgbClr val="FFFFFF"/>
                </a:solidFill>
                <a:latin typeface="Century Schoolbook" panose="02040604050505020304" pitchFamily="18" charset="0"/>
              </a:rPr>
              <a:pPr eaLnBrk="1" hangingPunct="1"/>
              <a:t>46</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circle(in)">
                                      <p:cBhvr>
                                        <p:cTn id="7" dur="2000"/>
                                        <p:tgtEl>
                                          <p:spTgt spid="593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Graphic spid="4"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6092825"/>
          </a:xfrm>
        </p:spPr>
        <p:txBody>
          <a:bodyPr/>
          <a:lstStyle/>
          <a:p>
            <a:pPr>
              <a:buFont typeface="Wingdings" panose="05000000000000000000" pitchFamily="2" charset="2"/>
              <a:buNone/>
            </a:pPr>
            <a:r>
              <a:rPr lang="en-US" sz="3200" b="1" smtClean="0">
                <a:solidFill>
                  <a:srgbClr val="002060"/>
                </a:solidFill>
                <a:latin typeface="Arial" panose="020B0604020202020204" pitchFamily="34" charset="0"/>
                <a:cs typeface="Arial" panose="020B0604020202020204" pitchFamily="34" charset="0"/>
              </a:rPr>
              <a:t>4. </a:t>
            </a:r>
            <a:r>
              <a:rPr lang="en-US" sz="3200" b="1" u="sng" smtClean="0">
                <a:solidFill>
                  <a:srgbClr val="002060"/>
                </a:solidFill>
                <a:latin typeface="Arial" panose="020B0604020202020204" pitchFamily="34" charset="0"/>
                <a:cs typeface="Arial" panose="020B0604020202020204" pitchFamily="34" charset="0"/>
              </a:rPr>
              <a:t>Các nguyên tắc giáo dục</a:t>
            </a:r>
          </a:p>
          <a:p>
            <a:pPr>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4.1. Tính mục đích</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4.2. GD gắn với cuộc sống, với lao động</a:t>
            </a:r>
          </a:p>
          <a:p>
            <a:pPr>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4.3. GD trong tập thể</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4.4. Tôn trọng nhân cách kết hợp với yêu cầu hợp lý</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4.5. Tính vừa sức và tính cá biệt.</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4.6. Sự kết hợp tổ chức sư phạm của nhà GD với việc phát huy tính chủ động, độc lập sáng tạo của học sinh.</a:t>
            </a: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6C6A0E6-696A-49CC-B51C-3A232E3AE745}" type="slidenum">
              <a:rPr lang="en-US">
                <a:solidFill>
                  <a:srgbClr val="FFFFFF"/>
                </a:solidFill>
                <a:latin typeface="Century Schoolbook" panose="02040604050505020304" pitchFamily="18" charset="0"/>
              </a:rPr>
              <a:pPr eaLnBrk="1" hangingPunct="1"/>
              <a:t>47</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heckerboard(across)">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heckerboard(across)">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Kết</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luận</a:t>
            </a:r>
            <a:endParaRPr lang="en-US" b="1" dirty="0" smtClean="0">
              <a:solidFill>
                <a:srgbClr val="002060"/>
              </a:solidFill>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0" y="1066800"/>
          <a:ext cx="91440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4F492CB-C6FC-46B2-B4A8-B443B3BC273F}" type="slidenum">
              <a:rPr lang="en-US">
                <a:solidFill>
                  <a:srgbClr val="FFFFFF"/>
                </a:solidFill>
                <a:latin typeface="Century Schoolbook" panose="02040604050505020304" pitchFamily="18" charset="0"/>
              </a:rPr>
              <a:pPr eaLnBrk="1" hangingPunct="1"/>
              <a:t>48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077200" cy="6019800"/>
          </a:xfrm>
        </p:spPr>
        <p:txBody>
          <a:bodyPr/>
          <a:lstStyle/>
          <a:p>
            <a:pPr algn="just" eaLnBrk="1" hangingPunct="1">
              <a:spcBef>
                <a:spcPct val="0"/>
              </a:spcBef>
              <a:buFont typeface="Wingdings" panose="05000000000000000000" pitchFamily="2" charset="2"/>
              <a:buNone/>
            </a:pPr>
            <a:r>
              <a:rPr lang="en-US" sz="3000" b="1" smtClean="0">
                <a:solidFill>
                  <a:srgbClr val="FF0000"/>
                </a:solidFill>
                <a:latin typeface="Arial" panose="020B0604020202020204" pitchFamily="34" charset="0"/>
                <a:cs typeface="Arial" panose="020B0604020202020204" pitchFamily="34" charset="0"/>
              </a:rPr>
              <a:t>II. </a:t>
            </a:r>
            <a:r>
              <a:rPr lang="en-US" sz="3000" b="1" u="sng" smtClean="0">
                <a:solidFill>
                  <a:srgbClr val="FF0000"/>
                </a:solidFill>
                <a:latin typeface="Arial" panose="020B0604020202020204" pitchFamily="34" charset="0"/>
                <a:cs typeface="Arial" panose="020B0604020202020204" pitchFamily="34" charset="0"/>
              </a:rPr>
              <a:t>P</a:t>
            </a:r>
            <a:r>
              <a:rPr lang="vi-VN" sz="3000" b="1" u="sng" smtClean="0">
                <a:solidFill>
                  <a:srgbClr val="FF0000"/>
                </a:solidFill>
                <a:latin typeface="Arial" panose="020B0604020202020204" pitchFamily="34" charset="0"/>
                <a:cs typeface="Arial" panose="020B0604020202020204" pitchFamily="34" charset="0"/>
              </a:rPr>
              <a:t>HƯƠNG PHÁ</a:t>
            </a:r>
            <a:r>
              <a:rPr lang="en-US" sz="3000" b="1" u="sng" smtClean="0">
                <a:solidFill>
                  <a:srgbClr val="FF0000"/>
                </a:solidFill>
                <a:latin typeface="Arial" panose="020B0604020202020204" pitchFamily="34" charset="0"/>
                <a:cs typeface="Arial" panose="020B0604020202020204" pitchFamily="34" charset="0"/>
              </a:rPr>
              <a:t>P GIÁO DỤC</a:t>
            </a:r>
          </a:p>
          <a:p>
            <a:pPr algn="just" eaLnBrk="1" hangingPunct="1">
              <a:spcBef>
                <a:spcPct val="0"/>
              </a:spcBef>
              <a:buFont typeface="Wingdings" panose="05000000000000000000" pitchFamily="2" charset="2"/>
              <a:buNone/>
            </a:pPr>
            <a:r>
              <a:rPr lang="en-US" sz="3000" b="1" i="1" smtClean="0">
                <a:solidFill>
                  <a:srgbClr val="00B050"/>
                </a:solidFill>
                <a:latin typeface="Arial" panose="020B0604020202020204" pitchFamily="34" charset="0"/>
                <a:cs typeface="Arial" panose="020B0604020202020204" pitchFamily="34" charset="0"/>
              </a:rPr>
              <a:t>1. </a:t>
            </a:r>
            <a:r>
              <a:rPr lang="en-US" sz="3000" b="1" i="1" u="sng" smtClean="0">
                <a:solidFill>
                  <a:srgbClr val="00B050"/>
                </a:solidFill>
                <a:latin typeface="Arial" panose="020B0604020202020204" pitchFamily="34" charset="0"/>
                <a:cs typeface="Arial" panose="020B0604020202020204" pitchFamily="34" charset="0"/>
              </a:rPr>
              <a:t>Khái niệm</a:t>
            </a:r>
          </a:p>
          <a:p>
            <a:pPr algn="just" eaLnBrk="1" hangingPunct="1">
              <a:spcBef>
                <a:spcPct val="0"/>
              </a:spcBef>
              <a:buFont typeface="Wingdings" panose="05000000000000000000" pitchFamily="2" charset="2"/>
              <a:buNone/>
            </a:pPr>
            <a:r>
              <a:rPr lang="en-US" sz="3000" b="1" i="1" smtClean="0">
                <a:solidFill>
                  <a:srgbClr val="00B050"/>
                </a:solidFill>
                <a:latin typeface="Arial" panose="020B0604020202020204" pitchFamily="34" charset="0"/>
                <a:cs typeface="Arial" panose="020B0604020202020204" pitchFamily="34" charset="0"/>
              </a:rPr>
              <a:t>2. </a:t>
            </a:r>
            <a:r>
              <a:rPr lang="en-US" sz="3000" b="1" i="1" u="sng" smtClean="0">
                <a:solidFill>
                  <a:srgbClr val="00B050"/>
                </a:solidFill>
                <a:latin typeface="Arial" panose="020B0604020202020204" pitchFamily="34" charset="0"/>
                <a:cs typeface="Arial" panose="020B0604020202020204" pitchFamily="34" charset="0"/>
              </a:rPr>
              <a:t>Hệ thống các p</a:t>
            </a:r>
            <a:r>
              <a:rPr lang="vi-VN" sz="3000" b="1" i="1" u="sng" smtClean="0">
                <a:solidFill>
                  <a:srgbClr val="00B050"/>
                </a:solidFill>
                <a:latin typeface="Arial" panose="020B0604020202020204" pitchFamily="34" charset="0"/>
                <a:cs typeface="Arial" panose="020B0604020202020204" pitchFamily="34" charset="0"/>
              </a:rPr>
              <a:t>hương phá</a:t>
            </a:r>
            <a:r>
              <a:rPr lang="en-US" sz="3000" b="1" i="1" u="sng" smtClean="0">
                <a:solidFill>
                  <a:srgbClr val="00B050"/>
                </a:solidFill>
                <a:latin typeface="Arial" panose="020B0604020202020204" pitchFamily="34" charset="0"/>
                <a:cs typeface="Arial" panose="020B0604020202020204" pitchFamily="34" charset="0"/>
              </a:rPr>
              <a:t>p GD</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2.1. Nhóm các PP thuyết phục nhằm hình thành ý thức</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2.2. Nhóm các PP tổ chức h</a:t>
            </a:r>
            <a:r>
              <a:rPr lang="vi-VN" sz="3000" b="1" i="1" smtClean="0">
                <a:latin typeface="Arial" panose="020B0604020202020204" pitchFamily="34" charset="0"/>
                <a:cs typeface="Arial" panose="020B0604020202020204" pitchFamily="34" charset="0"/>
              </a:rPr>
              <a:t>oạt độn</a:t>
            </a:r>
            <a:r>
              <a:rPr lang="en-US" sz="3000" b="1" i="1" smtClean="0">
                <a:latin typeface="Arial" panose="020B0604020202020204" pitchFamily="34" charset="0"/>
                <a:cs typeface="Arial" panose="020B0604020202020204" pitchFamily="34" charset="0"/>
              </a:rPr>
              <a:t>g và hình thành kinh nghiệm ứng xử</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2.3. Nhóm các PP kích thích h</a:t>
            </a:r>
            <a:r>
              <a:rPr lang="vi-VN" sz="3000" b="1" i="1" smtClean="0">
                <a:latin typeface="Arial" panose="020B0604020202020204" pitchFamily="34" charset="0"/>
                <a:cs typeface="Arial" panose="020B0604020202020204" pitchFamily="34" charset="0"/>
              </a:rPr>
              <a:t>oạt độn</a:t>
            </a:r>
            <a:r>
              <a:rPr lang="en-US" sz="3000" b="1" i="1" smtClean="0">
                <a:latin typeface="Arial" panose="020B0604020202020204" pitchFamily="34" charset="0"/>
                <a:cs typeface="Arial" panose="020B0604020202020204" pitchFamily="34" charset="0"/>
              </a:rPr>
              <a:t>g và điều chỉnh hành vi</a:t>
            </a:r>
          </a:p>
          <a:p>
            <a:pPr algn="ctr" eaLnBrk="1" hangingPunct="1">
              <a:buFont typeface="Wingdings" panose="05000000000000000000" pitchFamily="2" charset="2"/>
              <a:buNone/>
            </a:pPr>
            <a:r>
              <a:rPr lang="en-US" sz="3200" smtClean="0">
                <a:latin typeface="Arial" panose="020B0604020202020204" pitchFamily="34" charset="0"/>
                <a:cs typeface="Arial" panose="020B0604020202020204" pitchFamily="34" charset="0"/>
              </a:rPr>
              <a:t> </a:t>
            </a:r>
          </a:p>
        </p:txBody>
      </p:sp>
      <p:sp>
        <p:nvSpPr>
          <p:cNvPr id="4" name="Rectangle 3"/>
          <p:cNvSpPr/>
          <p:nvPr/>
        </p:nvSpPr>
        <p:spPr>
          <a:xfrm>
            <a:off x="-5105400" y="457200"/>
            <a:ext cx="3657600" cy="2057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2800" b="1" i="1" dirty="0">
                <a:solidFill>
                  <a:srgbClr val="002060"/>
                </a:solidFill>
                <a:latin typeface="Arial" pitchFamily="34" charset="0"/>
                <a:cs typeface="Arial" pitchFamily="34" charset="0"/>
              </a:rPr>
              <a:t>a. PP </a:t>
            </a:r>
            <a:r>
              <a:rPr lang="en-US" sz="2800" b="1" i="1" dirty="0" err="1">
                <a:solidFill>
                  <a:srgbClr val="002060"/>
                </a:solidFill>
                <a:latin typeface="Arial" pitchFamily="34" charset="0"/>
                <a:cs typeface="Arial" pitchFamily="34" charset="0"/>
              </a:rPr>
              <a:t>giảng</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giải</a:t>
            </a:r>
            <a:endParaRPr lang="en-US" sz="2800" b="1" i="1" dirty="0">
              <a:solidFill>
                <a:srgbClr val="002060"/>
              </a:solidFill>
              <a:latin typeface="Arial" pitchFamily="34" charset="0"/>
              <a:cs typeface="Arial" pitchFamily="34" charset="0"/>
            </a:endParaRPr>
          </a:p>
          <a:p>
            <a:pPr algn="just" fontAlgn="auto">
              <a:spcBef>
                <a:spcPts val="0"/>
              </a:spcBef>
              <a:spcAft>
                <a:spcPts val="0"/>
              </a:spcAft>
              <a:defRPr/>
            </a:pPr>
            <a:r>
              <a:rPr lang="en-US" sz="2800" b="1" i="1" dirty="0">
                <a:solidFill>
                  <a:srgbClr val="002060"/>
                </a:solidFill>
                <a:latin typeface="Arial" pitchFamily="34" charset="0"/>
                <a:cs typeface="Arial" pitchFamily="34" charset="0"/>
              </a:rPr>
              <a:t>b. PP </a:t>
            </a:r>
            <a:r>
              <a:rPr lang="en-US" sz="2800" b="1" i="1" dirty="0" err="1">
                <a:solidFill>
                  <a:srgbClr val="002060"/>
                </a:solidFill>
                <a:latin typeface="Arial" pitchFamily="34" charset="0"/>
                <a:cs typeface="Arial" pitchFamily="34" charset="0"/>
              </a:rPr>
              <a:t>đàm</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thoại</a:t>
            </a:r>
            <a:r>
              <a:rPr lang="en-US" sz="2800" b="1" i="1" dirty="0">
                <a:solidFill>
                  <a:srgbClr val="002060"/>
                </a:solidFill>
                <a:latin typeface="Arial" pitchFamily="34" charset="0"/>
                <a:cs typeface="Arial" pitchFamily="34" charset="0"/>
              </a:rPr>
              <a:t> </a:t>
            </a:r>
          </a:p>
          <a:p>
            <a:pPr algn="just" fontAlgn="auto">
              <a:spcBef>
                <a:spcPts val="0"/>
              </a:spcBef>
              <a:spcAft>
                <a:spcPts val="0"/>
              </a:spcAft>
              <a:defRPr/>
            </a:pPr>
            <a:r>
              <a:rPr lang="en-US" sz="2800" b="1" i="1" dirty="0">
                <a:solidFill>
                  <a:srgbClr val="002060"/>
                </a:solidFill>
                <a:latin typeface="Arial" pitchFamily="34" charset="0"/>
                <a:cs typeface="Arial" pitchFamily="34" charset="0"/>
              </a:rPr>
              <a:t>c. PP </a:t>
            </a:r>
            <a:r>
              <a:rPr lang="en-US" sz="2800" b="1" i="1" dirty="0" err="1">
                <a:solidFill>
                  <a:srgbClr val="002060"/>
                </a:solidFill>
                <a:latin typeface="Arial" pitchFamily="34" charset="0"/>
                <a:cs typeface="Arial" pitchFamily="34" charset="0"/>
              </a:rPr>
              <a:t>kể</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chuyện</a:t>
            </a:r>
            <a:endParaRPr lang="en-US" sz="2800" b="1" i="1" dirty="0">
              <a:solidFill>
                <a:srgbClr val="002060"/>
              </a:solidFill>
              <a:latin typeface="Arial" pitchFamily="34" charset="0"/>
              <a:cs typeface="Arial" pitchFamily="34" charset="0"/>
            </a:endParaRPr>
          </a:p>
          <a:p>
            <a:pPr algn="just" fontAlgn="auto">
              <a:spcBef>
                <a:spcPts val="0"/>
              </a:spcBef>
              <a:spcAft>
                <a:spcPts val="0"/>
              </a:spcAft>
              <a:defRPr/>
            </a:pPr>
            <a:r>
              <a:rPr lang="en-US" sz="2800" b="1" i="1" dirty="0">
                <a:solidFill>
                  <a:srgbClr val="002060"/>
                </a:solidFill>
                <a:latin typeface="Arial" pitchFamily="34" charset="0"/>
                <a:cs typeface="Arial" pitchFamily="34" charset="0"/>
              </a:rPr>
              <a:t>d. PP </a:t>
            </a:r>
            <a:r>
              <a:rPr lang="en-US" sz="2800" b="1" i="1" dirty="0" err="1">
                <a:solidFill>
                  <a:srgbClr val="002060"/>
                </a:solidFill>
                <a:latin typeface="Arial" pitchFamily="34" charset="0"/>
                <a:cs typeface="Arial" pitchFamily="34" charset="0"/>
              </a:rPr>
              <a:t>nêu</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gương</a:t>
            </a:r>
            <a:r>
              <a:rPr lang="en-US" sz="2800" b="1" i="1" dirty="0">
                <a:latin typeface="Arial" pitchFamily="34" charset="0"/>
                <a:cs typeface="Arial" pitchFamily="34" charset="0"/>
              </a:rPr>
              <a:t> </a:t>
            </a:r>
            <a:endParaRPr lang="en-US" sz="2800" dirty="0">
              <a:solidFill>
                <a:srgbClr val="00B050"/>
              </a:solidFill>
            </a:endParaRPr>
          </a:p>
        </p:txBody>
      </p:sp>
      <p:sp>
        <p:nvSpPr>
          <p:cNvPr id="6" name="Rectangle 5"/>
          <p:cNvSpPr/>
          <p:nvPr/>
        </p:nvSpPr>
        <p:spPr>
          <a:xfrm>
            <a:off x="-5105400" y="2743200"/>
            <a:ext cx="4191000" cy="198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a. PP </a:t>
            </a:r>
            <a:r>
              <a:rPr lang="en-US" sz="2800" b="1" i="1" dirty="0" err="1">
                <a:solidFill>
                  <a:srgbClr val="002060"/>
                </a:solidFill>
                <a:latin typeface="Arial" pitchFamily="34" charset="0"/>
                <a:cs typeface="Arial" pitchFamily="34" charset="0"/>
              </a:rPr>
              <a:t>giao</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công</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việc</a:t>
            </a:r>
            <a:endParaRPr lang="en-US" sz="2800" b="1" i="1" dirty="0">
              <a:solidFill>
                <a:srgbClr val="00206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b. PP </a:t>
            </a:r>
            <a:r>
              <a:rPr lang="en-US" sz="2800" b="1" i="1" dirty="0" err="1">
                <a:solidFill>
                  <a:srgbClr val="002060"/>
                </a:solidFill>
                <a:latin typeface="Arial" pitchFamily="34" charset="0"/>
                <a:cs typeface="Arial" pitchFamily="34" charset="0"/>
              </a:rPr>
              <a:t>tập</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luyện</a:t>
            </a:r>
            <a:endParaRPr lang="en-US" sz="2800" b="1" i="1" dirty="0">
              <a:solidFill>
                <a:srgbClr val="00206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c. PP </a:t>
            </a:r>
            <a:r>
              <a:rPr lang="en-US" sz="2800" b="1" i="1" dirty="0" err="1">
                <a:solidFill>
                  <a:srgbClr val="002060"/>
                </a:solidFill>
                <a:latin typeface="Arial" pitchFamily="34" charset="0"/>
                <a:cs typeface="Arial" pitchFamily="34" charset="0"/>
              </a:rPr>
              <a:t>rèn</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luyện</a:t>
            </a:r>
            <a:endParaRPr lang="en-US" sz="2800" dirty="0"/>
          </a:p>
        </p:txBody>
      </p:sp>
      <p:sp>
        <p:nvSpPr>
          <p:cNvPr id="7" name="Rectangle 6"/>
          <p:cNvSpPr/>
          <p:nvPr/>
        </p:nvSpPr>
        <p:spPr>
          <a:xfrm>
            <a:off x="-4953000" y="5029200"/>
            <a:ext cx="4114800" cy="137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ct val="120000"/>
              </a:lnSpc>
              <a:spcBef>
                <a:spcPts val="0"/>
              </a:spcBef>
              <a:spcAft>
                <a:spcPts val="0"/>
              </a:spcAft>
              <a:defRPr/>
            </a:pPr>
            <a:r>
              <a:rPr lang="en-US" sz="2800" b="1" i="1" dirty="0">
                <a:solidFill>
                  <a:srgbClr val="00B050"/>
                </a:solidFill>
                <a:latin typeface="Arial" pitchFamily="34" charset="0"/>
                <a:cs typeface="Arial" pitchFamily="34" charset="0"/>
              </a:rPr>
              <a:t>a. PP </a:t>
            </a:r>
            <a:r>
              <a:rPr lang="en-US" sz="2800" b="1" i="1" dirty="0" err="1">
                <a:solidFill>
                  <a:srgbClr val="00B050"/>
                </a:solidFill>
                <a:latin typeface="Arial" pitchFamily="34" charset="0"/>
                <a:cs typeface="Arial" pitchFamily="34" charset="0"/>
              </a:rPr>
              <a:t>khen</a:t>
            </a:r>
            <a:r>
              <a:rPr lang="en-US" sz="2800" b="1" i="1" dirty="0">
                <a:solidFill>
                  <a:srgbClr val="00B050"/>
                </a:solidFill>
                <a:latin typeface="Arial" pitchFamily="34" charset="0"/>
                <a:cs typeface="Arial" pitchFamily="34" charset="0"/>
              </a:rPr>
              <a:t> </a:t>
            </a:r>
            <a:r>
              <a:rPr lang="en-US" sz="2800" b="1" i="1" dirty="0" err="1">
                <a:solidFill>
                  <a:srgbClr val="00B050"/>
                </a:solidFill>
                <a:latin typeface="Arial" pitchFamily="34" charset="0"/>
                <a:cs typeface="Arial" pitchFamily="34" charset="0"/>
              </a:rPr>
              <a:t>thưởng</a:t>
            </a:r>
            <a:endParaRPr lang="en-US" sz="2800" b="1" i="1" dirty="0">
              <a:solidFill>
                <a:srgbClr val="00B05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B050"/>
                </a:solidFill>
                <a:latin typeface="Arial" pitchFamily="34" charset="0"/>
                <a:cs typeface="Arial" pitchFamily="34" charset="0"/>
              </a:rPr>
              <a:t>b. PP </a:t>
            </a:r>
            <a:r>
              <a:rPr lang="en-US" sz="2800" b="1" i="1" dirty="0" err="1">
                <a:solidFill>
                  <a:srgbClr val="00B050"/>
                </a:solidFill>
                <a:latin typeface="Arial" pitchFamily="34" charset="0"/>
                <a:cs typeface="Arial" pitchFamily="34" charset="0"/>
              </a:rPr>
              <a:t>trách</a:t>
            </a:r>
            <a:r>
              <a:rPr lang="en-US" sz="2800" b="1" i="1" dirty="0">
                <a:solidFill>
                  <a:srgbClr val="00B050"/>
                </a:solidFill>
                <a:latin typeface="Arial" pitchFamily="34" charset="0"/>
                <a:cs typeface="Arial" pitchFamily="34" charset="0"/>
              </a:rPr>
              <a:t> </a:t>
            </a:r>
            <a:r>
              <a:rPr lang="en-US" sz="2800" b="1" i="1" dirty="0" err="1">
                <a:solidFill>
                  <a:srgbClr val="00B050"/>
                </a:solidFill>
                <a:latin typeface="Arial" pitchFamily="34" charset="0"/>
                <a:cs typeface="Arial" pitchFamily="34" charset="0"/>
              </a:rPr>
              <a:t>phạt</a:t>
            </a:r>
            <a:endParaRPr lang="en-US" sz="2800" dirty="0">
              <a:solidFill>
                <a:srgbClr val="00B050"/>
              </a:solidFill>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3E97541-E85A-42FA-B10E-0769DFF7E0A1}" type="slidenum">
              <a:rPr lang="en-US">
                <a:solidFill>
                  <a:srgbClr val="FFFFFF"/>
                </a:solidFill>
                <a:latin typeface="Century Schoolbook" panose="02040604050505020304" pitchFamily="18" charset="0"/>
              </a:rPr>
              <a:pPr eaLnBrk="1" hangingPunct="1"/>
              <a:t>49</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63" presetClass="path" presetSubtype="0" accel="50000" decel="50000" fill="hold" grpId="0" nodeType="clickEffect">
                                  <p:stCondLst>
                                    <p:cond delay="0"/>
                                  </p:stCondLst>
                                  <p:childTnLst>
                                    <p:animMotion origin="layout" path="M 0.64166 0.33889 L 0.89166 0.33889 " pathEditMode="relative" rAng="0" ptsTypes="AA">
                                      <p:cBhvr>
                                        <p:cTn id="26" dur="2000" fill="hold"/>
                                        <p:tgtEl>
                                          <p:spTgt spid="4"/>
                                        </p:tgtEl>
                                        <p:attrNameLst>
                                          <p:attrName>ppt_x</p:attrName>
                                          <p:attrName>ppt_y</p:attrName>
                                        </p:attrNameLst>
                                      </p:cBhvr>
                                      <p:rCtr x="12500" y="0"/>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xit" presetSubtype="16" fill="hold" grpId="1" nodeType="clickEffect">
                                  <p:stCondLst>
                                    <p:cond delay="0"/>
                                  </p:stCondLst>
                                  <p:childTnLst>
                                    <p:animEffect transition="out" filter="diamond(in)">
                                      <p:cBhvr>
                                        <p:cTn id="30" dur="500"/>
                                        <p:tgtEl>
                                          <p:spTgt spid="4"/>
                                        </p:tgtEl>
                                      </p:cBhvr>
                                    </p:animEffect>
                                    <p:set>
                                      <p:cBhvr>
                                        <p:cTn id="31" dur="1" fill="hold">
                                          <p:stCondLst>
                                            <p:cond delay="499"/>
                                          </p:stCondLst>
                                        </p:cTn>
                                        <p:tgtEl>
                                          <p:spTgt spid="4"/>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53"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3">
                                            <p:txEl>
                                              <p:pRg st="4" end="4"/>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63" presetClass="path" presetSubtype="0" accel="50000" decel="50000" fill="hold" grpId="0" nodeType="clickEffect">
                                  <p:stCondLst>
                                    <p:cond delay="0"/>
                                  </p:stCondLst>
                                  <p:childTnLst>
                                    <p:animMotion origin="layout" path="M 0.5625 0.16667 L 0.8125 0.16667 " pathEditMode="relative" rAng="0" ptsTypes="AA">
                                      <p:cBhvr>
                                        <p:cTn id="42" dur="1000" fill="hold"/>
                                        <p:tgtEl>
                                          <p:spTgt spid="6"/>
                                        </p:tgtEl>
                                        <p:attrNameLst>
                                          <p:attrName>ppt_x</p:attrName>
                                          <p:attrName>ppt_y</p:attrName>
                                        </p:attrNameLst>
                                      </p:cBhvr>
                                      <p:rCtr x="12500" y="0"/>
                                    </p:animMotion>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xit" presetSubtype="16" fill="hold" grpId="1" nodeType="clickEffect">
                                  <p:stCondLst>
                                    <p:cond delay="0"/>
                                  </p:stCondLst>
                                  <p:childTnLst>
                                    <p:animEffect transition="out" filter="box(in)">
                                      <p:cBhvr>
                                        <p:cTn id="46" dur="500"/>
                                        <p:tgtEl>
                                          <p:spTgt spid="6"/>
                                        </p:tgtEl>
                                      </p:cBhvr>
                                    </p:animEffect>
                                    <p:set>
                                      <p:cBhvr>
                                        <p:cTn id="47" dur="1" fill="hold">
                                          <p:stCondLst>
                                            <p:cond delay="499"/>
                                          </p:stCondLst>
                                        </p:cTn>
                                        <p:tgtEl>
                                          <p:spTgt spid="6"/>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0" fill="hold"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4" dur="500"/>
                                        <p:tgtEl>
                                          <p:spTgt spid="3">
                                            <p:txEl>
                                              <p:pRg st="5" end="5"/>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63" presetClass="path" presetSubtype="0" accel="50000" decel="50000" fill="hold" grpId="0" nodeType="clickEffect">
                                  <p:stCondLst>
                                    <p:cond delay="0"/>
                                  </p:stCondLst>
                                  <p:childTnLst>
                                    <p:animMotion origin="layout" path="M 0.54167 -0.02222 L 0.79167 -0.02222 " pathEditMode="relative" rAng="0" ptsTypes="AA">
                                      <p:cBhvr>
                                        <p:cTn id="58" dur="1000" fill="hold"/>
                                        <p:tgtEl>
                                          <p:spTgt spid="7"/>
                                        </p:tgtEl>
                                        <p:attrNameLst>
                                          <p:attrName>ppt_x</p:attrName>
                                          <p:attrName>ppt_y</p:attrName>
                                        </p:attrNameLst>
                                      </p:cBhvr>
                                      <p:rCtr x="12500" y="0"/>
                                    </p:animMotion>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xit" presetSubtype="4" fill="hold" grpId="1" nodeType="clickEffect">
                                  <p:stCondLst>
                                    <p:cond delay="0"/>
                                  </p:stCondLst>
                                  <p:childTnLst>
                                    <p:anim calcmode="lin" valueType="num">
                                      <p:cBhvr additive="base">
                                        <p:cTn id="62" dur="500"/>
                                        <p:tgtEl>
                                          <p:spTgt spid="7"/>
                                        </p:tgtEl>
                                        <p:attrNameLst>
                                          <p:attrName>ppt_x</p:attrName>
                                        </p:attrNameLst>
                                      </p:cBhvr>
                                      <p:tavLst>
                                        <p:tav tm="0">
                                          <p:val>
                                            <p:strVal val="ppt_x"/>
                                          </p:val>
                                        </p:tav>
                                        <p:tav tm="100000">
                                          <p:val>
                                            <p:strVal val="ppt_x"/>
                                          </p:val>
                                        </p:tav>
                                      </p:tavLst>
                                    </p:anim>
                                    <p:anim calcmode="lin" valueType="num">
                                      <p:cBhvr additive="base">
                                        <p:cTn id="63" dur="500"/>
                                        <p:tgtEl>
                                          <p:spTgt spid="7"/>
                                        </p:tgtEl>
                                        <p:attrNameLst>
                                          <p:attrName>ppt_y</p:attrName>
                                        </p:attrNameLst>
                                      </p:cBhvr>
                                      <p:tavLst>
                                        <p:tav tm="0">
                                          <p:val>
                                            <p:strVal val="ppt_y"/>
                                          </p:val>
                                        </p:tav>
                                        <p:tav tm="100000">
                                          <p:val>
                                            <p:strVal val="1+ppt_h/2"/>
                                          </p:val>
                                        </p:tav>
                                      </p:tavLst>
                                    </p:anim>
                                    <p:set>
                                      <p:cBhvr>
                                        <p:cTn id="64"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animBg="1"/>
      <p:bldP spid="7" grpId="1"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lgn="ctr"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Tóm lại</a:t>
            </a:r>
          </a:p>
          <a:p>
            <a:pPr algn="just"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	Các PPGD có mối quan hệ chặt chẽ, tác động hỗ trợ, thúc đẩy lẫn nhau. </a:t>
            </a:r>
          </a:p>
          <a:p>
            <a:pPr algn="just"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	Những căn cứ để lựa chọn và phối hợp các PPGD là:</a:t>
            </a:r>
          </a:p>
          <a:p>
            <a:pPr lvl="1" algn="just" eaLnBrk="1" hangingPunct="1"/>
            <a:r>
              <a:rPr lang="en-US" sz="3100" smtClean="0">
                <a:latin typeface="Times New Roman" panose="02020603050405020304" pitchFamily="18" charset="0"/>
                <a:cs typeface="Times New Roman" panose="02020603050405020304" pitchFamily="18" charset="0"/>
              </a:rPr>
              <a:t>Mục tiêu, nhiệm vụ giáo dục cụ thể</a:t>
            </a:r>
          </a:p>
          <a:p>
            <a:pPr lvl="1" algn="just" eaLnBrk="1" hangingPunct="1"/>
            <a:r>
              <a:rPr lang="en-US" sz="3100" smtClean="0">
                <a:latin typeface="Times New Roman" panose="02020603050405020304" pitchFamily="18" charset="0"/>
                <a:cs typeface="Times New Roman" panose="02020603050405020304" pitchFamily="18" charset="0"/>
              </a:rPr>
              <a:t>Nội dung giáo dục cụ thể</a:t>
            </a:r>
          </a:p>
          <a:p>
            <a:pPr lvl="1" algn="just" eaLnBrk="1" hangingPunct="1"/>
            <a:r>
              <a:rPr lang="en-US" sz="3100" smtClean="0">
                <a:latin typeface="Times New Roman" panose="02020603050405020304" pitchFamily="18" charset="0"/>
                <a:cs typeface="Times New Roman" panose="02020603050405020304" pitchFamily="18" charset="0"/>
              </a:rPr>
              <a:t>Đặc điểm lứa tuổi, đặc điểm cá biệt của đối tượng giáo dục</a:t>
            </a:r>
          </a:p>
          <a:p>
            <a:pPr lvl="1" algn="just" eaLnBrk="1" hangingPunct="1"/>
            <a:r>
              <a:rPr lang="en-US" sz="3100" smtClean="0">
                <a:latin typeface="Times New Roman" panose="02020603050405020304" pitchFamily="18" charset="0"/>
                <a:cs typeface="Times New Roman" panose="02020603050405020304" pitchFamily="18" charset="0"/>
              </a:rPr>
              <a:t>Tình huống giáo dục, môi trường giáo dục và những điều kiện thực tế</a:t>
            </a:r>
          </a:p>
          <a:p>
            <a:pPr lvl="1" algn="just" eaLnBrk="1" hangingPunct="1"/>
            <a:r>
              <a:rPr lang="en-US" sz="3100" smtClean="0">
                <a:latin typeface="Times New Roman" panose="02020603050405020304" pitchFamily="18" charset="0"/>
                <a:cs typeface="Times New Roman" panose="02020603050405020304" pitchFamily="18" charset="0"/>
              </a:rPr>
              <a:t>Khả năng, trình độ của nhà giáo dục</a:t>
            </a:r>
          </a:p>
          <a:p>
            <a:pPr algn="just" eaLnBrk="1" hangingPunct="1">
              <a:buFont typeface="Arial" panose="020B0604020202020204" pitchFamily="34" charset="0"/>
              <a:buNone/>
            </a:pPr>
            <a:r>
              <a:rPr lang="en-US" sz="3100" smtClean="0">
                <a:latin typeface="VNI-Aptima" pitchFamily="2" charset="0"/>
                <a:cs typeface="Times New Roman" panose="02020603050405020304" pitchFamily="18" charset="0"/>
              </a:rPr>
              <a:t>		</a:t>
            </a:r>
            <a:endParaRPr lang="en-US" sz="3100" smtClean="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051C6E3-2EDC-40D2-8EF4-A9542EAE6ADF}" type="slidenum">
              <a:rPr lang="en-US">
                <a:solidFill>
                  <a:srgbClr val="FFFFFF"/>
                </a:solidFill>
                <a:latin typeface="Century Schoolbook" panose="02040604050505020304" pitchFamily="18" charset="0"/>
              </a:rPr>
              <a:pPr eaLnBrk="1" hangingPunct="1"/>
              <a:t>50</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Content Placeholder 2"/>
          <p:cNvSpPr>
            <a:spLocks noGrp="1"/>
          </p:cNvSpPr>
          <p:nvPr>
            <p:ph sz="quarter" idx="1"/>
          </p:nvPr>
        </p:nvSpPr>
        <p:spPr>
          <a:xfrm>
            <a:off x="457200" y="1676400"/>
            <a:ext cx="8001000" cy="4797425"/>
          </a:xfrm>
        </p:spPr>
        <p:txBody>
          <a:bodyPr/>
          <a:lstStyle/>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3.1. Tìm hiểu nguyên nhân, mục đích của những hành vi chưa phù hợp</a:t>
            </a:r>
          </a:p>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3.2. X</a:t>
            </a:r>
            <a:r>
              <a:rPr lang="vi-VN" sz="3200" b="1" i="1" smtClean="0">
                <a:solidFill>
                  <a:srgbClr val="002060"/>
                </a:solidFill>
                <a:cs typeface="Times New Roman" panose="02020603050405020304" pitchFamily="18" charset="0"/>
              </a:rPr>
              <a:t>ác định</a:t>
            </a:r>
            <a:r>
              <a:rPr lang="en-US" sz="3200" b="1" i="1" smtClean="0">
                <a:solidFill>
                  <a:srgbClr val="002060"/>
                </a:solidFill>
                <a:latin typeface="Times New Roman" panose="02020603050405020304" pitchFamily="18" charset="0"/>
                <a:cs typeface="Times New Roman" panose="02020603050405020304" pitchFamily="18" charset="0"/>
              </a:rPr>
              <a:t> nội dung cần tác động</a:t>
            </a:r>
          </a:p>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3.3. Các biện pháp tác động</a:t>
            </a:r>
          </a:p>
        </p:txBody>
      </p:sp>
      <p:sp>
        <p:nvSpPr>
          <p:cNvPr id="3" name="Rectangle 2"/>
          <p:cNvSpPr/>
          <p:nvPr/>
        </p:nvSpPr>
        <p:spPr>
          <a:xfrm>
            <a:off x="-7162800" y="685800"/>
            <a:ext cx="66294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Học</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sinh</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có</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hành</a:t>
            </a:r>
            <a:r>
              <a:rPr lang="en-US" sz="2800" b="1" i="1" dirty="0">
                <a:solidFill>
                  <a:srgbClr val="0070C0"/>
                </a:solidFill>
                <a:latin typeface="Arial" charset="0"/>
                <a:cs typeface="Arial" charset="0"/>
              </a:rPr>
              <a:t> vi </a:t>
            </a:r>
            <a:r>
              <a:rPr lang="en-US" sz="2800" b="1" i="1" dirty="0" err="1">
                <a:solidFill>
                  <a:srgbClr val="0070C0"/>
                </a:solidFill>
                <a:latin typeface="Arial" charset="0"/>
                <a:cs typeface="Arial" charset="0"/>
              </a:rPr>
              <a:t>chưa</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phù</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hợp</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là</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những</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em</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có</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sự</a:t>
            </a:r>
            <a:r>
              <a:rPr lang="en-US" sz="2800" b="1" i="1" dirty="0">
                <a:solidFill>
                  <a:srgbClr val="0070C0"/>
                </a:solidFill>
                <a:latin typeface="Arial" charset="0"/>
                <a:cs typeface="Arial" charset="0"/>
              </a:rPr>
              <a:t> </a:t>
            </a:r>
            <a:r>
              <a:rPr lang="en-US" sz="2800" b="1" i="1" dirty="0" err="1">
                <a:solidFill>
                  <a:srgbClr val="C00000"/>
                </a:solidFill>
                <a:latin typeface="Arial" charset="0"/>
                <a:cs typeface="Arial" charset="0"/>
              </a:rPr>
              <a:t>bất</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thường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về</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tính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cách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tâm</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lý</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không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ổn</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định</a:t>
            </a:r>
            <a:r>
              <a:rPr lang="en-US" sz="2800" b="1" i="1" dirty="0">
                <a:solidFill>
                  <a:srgbClr val="0070C0"/>
                </a:solidFill>
                <a:latin typeface="Arial" charset="0"/>
                <a:cs typeface="Arial" charset="0"/>
              </a:rPr>
              <a:t>. </a:t>
            </a:r>
            <a:endParaRPr lang="en-US" sz="2800" dirty="0"/>
          </a:p>
        </p:txBody>
      </p:sp>
      <p:sp>
        <p:nvSpPr>
          <p:cNvPr id="4" name="Rectangle 3"/>
          <p:cNvSpPr/>
          <p:nvPr/>
        </p:nvSpPr>
        <p:spPr>
          <a:xfrm>
            <a:off x="-7086600" y="2286000"/>
            <a:ext cx="64770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Học</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sinh</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cá</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biệt</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là</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những</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em</a:t>
            </a:r>
            <a:r>
              <a:rPr lang="en-US" sz="2800" b="1" i="1" dirty="0">
                <a:solidFill>
                  <a:srgbClr val="0070C0"/>
                </a:solidFill>
                <a:latin typeface="Arial" charset="0"/>
                <a:cs typeface="Arial" charset="0"/>
              </a:rPr>
              <a:t> </a:t>
            </a:r>
            <a:r>
              <a:rPr lang="en-US" sz="2800" b="1" i="1" dirty="0" err="1">
                <a:solidFill>
                  <a:srgbClr val="C00000"/>
                </a:solidFill>
                <a:latin typeface="Arial" charset="0"/>
                <a:cs typeface="Arial" charset="0"/>
              </a:rPr>
              <a:t>có</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hành</a:t>
            </a:r>
            <a:r>
              <a:rPr lang="en-US" sz="2800" b="1" i="1" dirty="0">
                <a:solidFill>
                  <a:srgbClr val="C00000"/>
                </a:solidFill>
                <a:latin typeface="Arial" charset="0"/>
                <a:cs typeface="Arial" charset="0"/>
              </a:rPr>
              <a:t> vi </a:t>
            </a:r>
            <a:r>
              <a:rPr lang="en-US" sz="2800" b="1" i="1" dirty="0" err="1">
                <a:solidFill>
                  <a:srgbClr val="C00000"/>
                </a:solidFill>
                <a:latin typeface="Arial" charset="0"/>
                <a:cs typeface="Arial" charset="0"/>
              </a:rPr>
              <a:t>chưa</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phù</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hợp</a:t>
            </a:r>
            <a:r>
              <a:rPr lang="en-US" sz="2800" b="1" i="1" dirty="0">
                <a:solidFill>
                  <a:srgbClr val="C00000"/>
                </a:solidFill>
                <a:latin typeface="Arial" charset="0"/>
                <a:cs typeface="Arial" charset="0"/>
              </a:rPr>
              <a:t> ở </a:t>
            </a:r>
            <a:r>
              <a:rPr lang="en-US" sz="2800" b="1" i="1" dirty="0" err="1">
                <a:solidFill>
                  <a:srgbClr val="C00000"/>
                </a:solidFill>
                <a:latin typeface="Arial" charset="0"/>
                <a:cs typeface="Arial" charset="0"/>
              </a:rPr>
              <a:t>mức</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độ</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trầm</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trọng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và</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có</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tính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hệ</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thống</a:t>
            </a:r>
            <a:r>
              <a:rPr lang="en-US" sz="2800" b="1" i="1" dirty="0">
                <a:solidFill>
                  <a:srgbClr val="0070C0"/>
                </a:solidFill>
                <a:latin typeface="Arial" charset="0"/>
                <a:cs typeface="Arial" charset="0"/>
              </a:rPr>
              <a:t>.</a:t>
            </a:r>
            <a:endParaRPr lang="en-US" sz="2800" dirty="0"/>
          </a:p>
        </p:txBody>
      </p:sp>
      <p:sp>
        <p:nvSpPr>
          <p:cNvPr id="2" name="Rectangle 1"/>
          <p:cNvSpPr/>
          <p:nvPr/>
        </p:nvSpPr>
        <p:spPr>
          <a:xfrm>
            <a:off x="228600" y="228600"/>
            <a:ext cx="8763000" cy="11430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3000" b="1" dirty="0">
                <a:solidFill>
                  <a:srgbClr val="0070C0"/>
                </a:solidFill>
                <a:latin typeface="Times New Roman" pitchFamily="18" charset="0"/>
                <a:cs typeface="Times New Roman" pitchFamily="18" charset="0"/>
              </a:rPr>
              <a:t>3. </a:t>
            </a:r>
            <a:r>
              <a:rPr lang="en-US" sz="3000" b="1" dirty="0" err="1">
                <a:solidFill>
                  <a:srgbClr val="0070C0"/>
                </a:solidFill>
                <a:latin typeface="Times New Roman" pitchFamily="18" charset="0"/>
                <a:cs typeface="Times New Roman" pitchFamily="18" charset="0"/>
              </a:rPr>
              <a:t>Vấn</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đề</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giáo</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dục</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học</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sinh</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có</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hành</a:t>
            </a:r>
            <a:r>
              <a:rPr lang="en-US" sz="3000" b="1" dirty="0">
                <a:solidFill>
                  <a:srgbClr val="0070C0"/>
                </a:solidFill>
                <a:latin typeface="Times New Roman" pitchFamily="18" charset="0"/>
                <a:cs typeface="Times New Roman" pitchFamily="18" charset="0"/>
              </a:rPr>
              <a:t> vi </a:t>
            </a:r>
            <a:r>
              <a:rPr lang="en-US" sz="3000" b="1" dirty="0" err="1">
                <a:solidFill>
                  <a:srgbClr val="0070C0"/>
                </a:solidFill>
                <a:latin typeface="Times New Roman" pitchFamily="18" charset="0"/>
                <a:cs typeface="Times New Roman" pitchFamily="18" charset="0"/>
              </a:rPr>
              <a:t>chưa</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phù</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hợp</a:t>
            </a:r>
            <a:endParaRPr lang="en-US" sz="3000" b="1" dirty="0">
              <a:solidFill>
                <a:srgbClr val="0070C0"/>
              </a:solidFill>
              <a:latin typeface="Times New Roman" pitchFamily="18" charset="0"/>
              <a:cs typeface="Times New Roman" pitchFamily="18" charset="0"/>
            </a:endParaRPr>
          </a:p>
        </p:txBody>
      </p:sp>
      <p:sp>
        <p:nvSpPr>
          <p:cNvPr id="5" name="Slide Number Placeholder 4"/>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A6438DB-E54C-4D80-9F1A-209207681764}" type="slidenum">
              <a:rPr lang="en-US">
                <a:solidFill>
                  <a:srgbClr val="FFFFFF"/>
                </a:solidFill>
                <a:latin typeface="Century Schoolbook" panose="02040604050505020304" pitchFamily="18" charset="0"/>
              </a:rPr>
              <a:pPr eaLnBrk="1" hangingPunct="1"/>
              <a:t>51</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path" presetSubtype="0" accel="50000" decel="50000" fill="hold" grpId="0" nodeType="clickEffect">
                                  <p:stCondLst>
                                    <p:cond delay="0"/>
                                  </p:stCondLst>
                                  <p:childTnLst>
                                    <p:animMotion origin="layout" path="M 0.8125 -0.1 L 0.8125 0.15 " pathEditMode="relative" rAng="0" ptsTypes="AA">
                                      <p:cBhvr>
                                        <p:cTn id="11" dur="2000" fill="hold"/>
                                        <p:tgtEl>
                                          <p:spTgt spid="3"/>
                                        </p:tgtEl>
                                        <p:attrNameLst>
                                          <p:attrName>ppt_x</p:attrName>
                                          <p:attrName>ppt_y</p:attrName>
                                        </p:attrNameLst>
                                      </p:cBhvr>
                                      <p:rCtr x="0" y="12500"/>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42" presetClass="path" presetSubtype="0" accel="50000" decel="50000" fill="hold" grpId="0" nodeType="clickEffect">
                                  <p:stCondLst>
                                    <p:cond delay="0"/>
                                  </p:stCondLst>
                                  <p:childTnLst>
                                    <p:animMotion origin="layout" path="M 0.80416 -0.07777 L 0.80416 0.17223 " pathEditMode="relative" rAng="0" ptsTypes="AA">
                                      <p:cBhvr>
                                        <p:cTn id="15" dur="2000" fill="hold"/>
                                        <p:tgtEl>
                                          <p:spTgt spid="4"/>
                                        </p:tgtEl>
                                        <p:attrNameLst>
                                          <p:attrName>ppt_x</p:attrName>
                                          <p:attrName>ppt_y</p:attrName>
                                        </p:attrNameLst>
                                      </p:cBhvr>
                                      <p:rCtr x="0" y="12500"/>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grpId="1" nodeType="click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6" presetClass="exit" presetSubtype="21" fill="hold" grpId="1" nodeType="clickEffect">
                                  <p:stCondLst>
                                    <p:cond delay="0"/>
                                  </p:stCondLst>
                                  <p:childTnLst>
                                    <p:animEffect transition="out" filter="barn(inVertical)">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79874">
                                            <p:txEl>
                                              <p:pRg st="0" end="0"/>
                                            </p:txEl>
                                          </p:spTgt>
                                        </p:tgtEl>
                                        <p:attrNameLst>
                                          <p:attrName>style.visibility</p:attrName>
                                        </p:attrNameLst>
                                      </p:cBhvr>
                                      <p:to>
                                        <p:strVal val="visible"/>
                                      </p:to>
                                    </p:set>
                                    <p:animEffect transition="in" filter="wheel(1)">
                                      <p:cBhvr>
                                        <p:cTn id="30" dur="2000"/>
                                        <p:tgtEl>
                                          <p:spTgt spid="79874">
                                            <p:txEl>
                                              <p:pRg st="0" end="0"/>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79874">
                                            <p:txEl>
                                              <p:pRg st="1" end="1"/>
                                            </p:txEl>
                                          </p:spTgt>
                                        </p:tgtEl>
                                        <p:attrNameLst>
                                          <p:attrName>style.visibility</p:attrName>
                                        </p:attrNameLst>
                                      </p:cBhvr>
                                      <p:to>
                                        <p:strVal val="visible"/>
                                      </p:to>
                                    </p:set>
                                    <p:animEffect transition="in" filter="wheel(1)">
                                      <p:cBhvr>
                                        <p:cTn id="35" dur="2000"/>
                                        <p:tgtEl>
                                          <p:spTgt spid="79874">
                                            <p:txEl>
                                              <p:pRg st="1" end="1"/>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79874">
                                            <p:txEl>
                                              <p:pRg st="2" end="2"/>
                                            </p:txEl>
                                          </p:spTgt>
                                        </p:tgtEl>
                                        <p:attrNameLst>
                                          <p:attrName>style.visibility</p:attrName>
                                        </p:attrNameLst>
                                      </p:cBhvr>
                                      <p:to>
                                        <p:strVal val="visible"/>
                                      </p:to>
                                    </p:set>
                                    <p:animEffect transition="in" filter="wheel(1)">
                                      <p:cBhvr>
                                        <p:cTn id="40" dur="2000"/>
                                        <p:tgtEl>
                                          <p:spTgt spid="798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build="p"/>
      <p:bldP spid="3" grpId="0" animBg="1"/>
      <p:bldP spid="3" grpId="1" animBg="1"/>
      <p:bldP spid="4" grpId="0" animBg="1"/>
      <p:bldP spid="4" grpId="1" animBg="1"/>
      <p:bldP spid="2"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subTitle" idx="1"/>
          </p:nvPr>
        </p:nvSpPr>
        <p:spPr>
          <a:xfrm>
            <a:off x="228600" y="257175"/>
            <a:ext cx="8686800" cy="6372225"/>
          </a:xfrm>
        </p:spPr>
        <p:txBody>
          <a:bodyPr/>
          <a:lstStyle/>
          <a:p>
            <a:r>
              <a:rPr lang="pt-BR" sz="3000" smtClean="0">
                <a:solidFill>
                  <a:srgbClr val="002060"/>
                </a:solidFill>
                <a:latin typeface="Times New Roman" panose="02020603050405020304" pitchFamily="18" charset="0"/>
                <a:cs typeface="Times New Roman" panose="02020603050405020304" pitchFamily="18" charset="0"/>
              </a:rPr>
              <a:t>3.1. Tìm hiểu nguyên nhân, mục đích của những hành vi chưa phù hợp,</a:t>
            </a:r>
            <a:r>
              <a:rPr lang="en-US" sz="3000" smtClean="0">
                <a:solidFill>
                  <a:srgbClr val="002060"/>
                </a:solidFill>
                <a:latin typeface="Times New Roman" panose="02020603050405020304" pitchFamily="18" charset="0"/>
                <a:cs typeface="Times New Roman" panose="02020603050405020304" pitchFamily="18" charset="0"/>
              </a:rPr>
              <a:t> quan tâm đúng mức đến những khó khăn của học sinh</a:t>
            </a:r>
          </a:p>
          <a:p>
            <a:r>
              <a:rPr lang="en-US" sz="3000" i="1" smtClean="0">
                <a:solidFill>
                  <a:srgbClr val="002060"/>
                </a:solidFill>
                <a:latin typeface="Times New Roman" panose="02020603050405020304" pitchFamily="18" charset="0"/>
                <a:cs typeface="Times New Roman" panose="02020603050405020304" pitchFamily="18" charset="0"/>
              </a:rPr>
              <a:t>	a. Nguyên nhân của hành vi chưa phù hợp</a:t>
            </a:r>
          </a:p>
          <a:p>
            <a:r>
              <a:rPr lang="pt-BR" sz="3000" i="1" smtClean="0">
                <a:solidFill>
                  <a:srgbClr val="002060"/>
                </a:solidFill>
                <a:latin typeface="Times New Roman" panose="02020603050405020304" pitchFamily="18" charset="0"/>
                <a:cs typeface="Times New Roman" panose="02020603050405020304" pitchFamily="18" charset="0"/>
              </a:rPr>
              <a:t>	b. Mục đích của hành vi chưa phù hợp:</a:t>
            </a:r>
            <a:endParaRPr lang="pt-BR" sz="3000" smtClean="0">
              <a:solidFill>
                <a:srgbClr val="002060"/>
              </a:solidFill>
              <a:latin typeface="Times New Roman" panose="02020603050405020304" pitchFamily="18" charset="0"/>
              <a:cs typeface="Times New Roman" panose="02020603050405020304" pitchFamily="18" charset="0"/>
            </a:endParaRPr>
          </a:p>
          <a:p>
            <a:r>
              <a:rPr lang="en-US" sz="3000" b="0" smtClean="0">
                <a:solidFill>
                  <a:srgbClr val="002060"/>
                </a:solidFill>
                <a:latin typeface="Times New Roman" panose="02020603050405020304" pitchFamily="18" charset="0"/>
                <a:cs typeface="Times New Roman" panose="02020603050405020304" pitchFamily="18" charset="0"/>
              </a:rPr>
              <a:t>	- Muốn thu hút sự chú ý của người  khác bằng      	hành vi khác thường</a:t>
            </a:r>
          </a:p>
          <a:p>
            <a:r>
              <a:rPr lang="en-US" sz="3000" b="0" smtClean="0">
                <a:solidFill>
                  <a:srgbClr val="002060"/>
                </a:solidFill>
                <a:latin typeface="Times New Roman" panose="02020603050405020304" pitchFamily="18" charset="0"/>
                <a:cs typeface="Times New Roman" panose="02020603050405020304" pitchFamily="18" charset="0"/>
              </a:rPr>
              <a:t>	- Muốn thể hiện quyền lực </a:t>
            </a:r>
          </a:p>
          <a:p>
            <a:r>
              <a:rPr lang="pt-BR" sz="3000" b="0" smtClean="0">
                <a:solidFill>
                  <a:srgbClr val="002060"/>
                </a:solidFill>
                <a:latin typeface="Times New Roman" panose="02020603050405020304" pitchFamily="18" charset="0"/>
                <a:cs typeface="Times New Roman" panose="02020603050405020304" pitchFamily="18" charset="0"/>
              </a:rPr>
              <a:t>	- Trả đũa</a:t>
            </a:r>
          </a:p>
          <a:p>
            <a:r>
              <a:rPr lang="pt-BR" sz="3000" b="0" smtClean="0">
                <a:solidFill>
                  <a:srgbClr val="002060"/>
                </a:solidFill>
                <a:latin typeface="Times New Roman" panose="02020603050405020304" pitchFamily="18" charset="0"/>
                <a:cs typeface="Times New Roman" panose="02020603050405020304" pitchFamily="18" charset="0"/>
              </a:rPr>
              <a:t>	- Thể hiện sự không thích hợp...</a:t>
            </a:r>
          </a:p>
          <a:p>
            <a:endParaRPr lang="pt-BR" sz="3000" b="0" smtClean="0">
              <a:solidFill>
                <a:srgbClr val="002060"/>
              </a:solidFill>
              <a:latin typeface="Times New Roman" panose="02020603050405020304" pitchFamily="18" charset="0"/>
              <a:cs typeface="Times New Roman" panose="02020603050405020304" pitchFamily="18" charset="0"/>
            </a:endParaRPr>
          </a:p>
          <a:p>
            <a:pPr>
              <a:buFontTx/>
              <a:buChar char="-"/>
            </a:pPr>
            <a:endParaRPr lang="en-US" sz="30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D094CD5-52A2-493B-BDE7-ECB23FD53CF4}" type="slidenum">
              <a:rPr lang="en-US">
                <a:solidFill>
                  <a:srgbClr val="FFFFFF"/>
                </a:solidFill>
                <a:latin typeface="Century Schoolbook" panose="02040604050505020304" pitchFamily="18" charset="0"/>
              </a:rPr>
              <a:pPr eaLnBrk="1" hangingPunct="1"/>
              <a:t>52</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box(out)">
                                      <p:cBhvr>
                                        <p:cTn id="7" dur="500"/>
                                        <p:tgtEl>
                                          <p:spTgt spid="696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9634">
                                            <p:txEl>
                                              <p:pRg st="1" end="1"/>
                                            </p:txEl>
                                          </p:spTgt>
                                        </p:tgtEl>
                                        <p:attrNameLst>
                                          <p:attrName>style.visibility</p:attrName>
                                        </p:attrNameLst>
                                      </p:cBhvr>
                                      <p:to>
                                        <p:strVal val="visible"/>
                                      </p:to>
                                    </p:set>
                                    <p:animEffect transition="in" filter="box(out)">
                                      <p:cBhvr>
                                        <p:cTn id="12" dur="500"/>
                                        <p:tgtEl>
                                          <p:spTgt spid="6963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9634">
                                            <p:txEl>
                                              <p:pRg st="2" end="2"/>
                                            </p:txEl>
                                          </p:spTgt>
                                        </p:tgtEl>
                                        <p:attrNameLst>
                                          <p:attrName>style.visibility</p:attrName>
                                        </p:attrNameLst>
                                      </p:cBhvr>
                                      <p:to>
                                        <p:strVal val="visible"/>
                                      </p:to>
                                    </p:set>
                                    <p:animEffect transition="in" filter="box(out)">
                                      <p:cBhvr>
                                        <p:cTn id="17" dur="500"/>
                                        <p:tgtEl>
                                          <p:spTgt spid="6963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69634">
                                            <p:txEl>
                                              <p:pRg st="3" end="3"/>
                                            </p:txEl>
                                          </p:spTgt>
                                        </p:tgtEl>
                                        <p:attrNameLst>
                                          <p:attrName>style.visibility</p:attrName>
                                        </p:attrNameLst>
                                      </p:cBhvr>
                                      <p:to>
                                        <p:strVal val="visible"/>
                                      </p:to>
                                    </p:set>
                                    <p:animEffect transition="in" filter="box(out)">
                                      <p:cBhvr>
                                        <p:cTn id="22" dur="500"/>
                                        <p:tgtEl>
                                          <p:spTgt spid="6963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69634">
                                            <p:txEl>
                                              <p:pRg st="4" end="4"/>
                                            </p:txEl>
                                          </p:spTgt>
                                        </p:tgtEl>
                                        <p:attrNameLst>
                                          <p:attrName>style.visibility</p:attrName>
                                        </p:attrNameLst>
                                      </p:cBhvr>
                                      <p:to>
                                        <p:strVal val="visible"/>
                                      </p:to>
                                    </p:set>
                                    <p:animEffect transition="in" filter="box(out)">
                                      <p:cBhvr>
                                        <p:cTn id="27" dur="500"/>
                                        <p:tgtEl>
                                          <p:spTgt spid="6963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69634">
                                            <p:txEl>
                                              <p:pRg st="5" end="5"/>
                                            </p:txEl>
                                          </p:spTgt>
                                        </p:tgtEl>
                                        <p:attrNameLst>
                                          <p:attrName>style.visibility</p:attrName>
                                        </p:attrNameLst>
                                      </p:cBhvr>
                                      <p:to>
                                        <p:strVal val="visible"/>
                                      </p:to>
                                    </p:set>
                                    <p:animEffect transition="in" filter="box(out)">
                                      <p:cBhvr>
                                        <p:cTn id="32" dur="500"/>
                                        <p:tgtEl>
                                          <p:spTgt spid="6963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69634">
                                            <p:txEl>
                                              <p:pRg st="6" end="6"/>
                                            </p:txEl>
                                          </p:spTgt>
                                        </p:tgtEl>
                                        <p:attrNameLst>
                                          <p:attrName>style.visibility</p:attrName>
                                        </p:attrNameLst>
                                      </p:cBhvr>
                                      <p:to>
                                        <p:strVal val="visible"/>
                                      </p:to>
                                    </p:set>
                                    <p:animEffect transition="in" filter="box(out)">
                                      <p:cBhvr>
                                        <p:cTn id="37" dur="500"/>
                                        <p:tgtEl>
                                          <p:spTgt spid="6963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subTitle" idx="1"/>
          </p:nvPr>
        </p:nvSpPr>
        <p:spPr>
          <a:xfrm>
            <a:off x="63500" y="0"/>
            <a:ext cx="8823325" cy="6629400"/>
          </a:xfrm>
        </p:spPr>
        <p:txBody>
          <a:bodyPr/>
          <a:lstStyle/>
          <a:p>
            <a:r>
              <a:rPr lang="en-US" sz="2900" smtClean="0">
                <a:solidFill>
                  <a:srgbClr val="002060"/>
                </a:solidFill>
                <a:latin typeface="Times New Roman" panose="02020603050405020304" pitchFamily="18" charset="0"/>
                <a:cs typeface="Times New Roman" panose="02020603050405020304" pitchFamily="18" charset="0"/>
              </a:rPr>
              <a:t>3.2. Các nội dung cần giáo dục</a:t>
            </a:r>
          </a:p>
          <a:p>
            <a:r>
              <a:rPr lang="en-US" sz="2900" smtClean="0">
                <a:solidFill>
                  <a:srgbClr val="002060"/>
                </a:solidFill>
                <a:latin typeface="Times New Roman" panose="02020603050405020304" pitchFamily="18" charset="0"/>
                <a:cs typeface="Times New Roman" panose="02020603050405020304" pitchFamily="18" charset="0"/>
              </a:rPr>
              <a:t>	</a:t>
            </a:r>
            <a:r>
              <a:rPr lang="en-US" sz="2900" i="1" smtClean="0">
                <a:solidFill>
                  <a:srgbClr val="002060"/>
                </a:solidFill>
                <a:latin typeface="Times New Roman" panose="02020603050405020304" pitchFamily="18" charset="0"/>
                <a:cs typeface="Times New Roman" panose="02020603050405020304" pitchFamily="18" charset="0"/>
              </a:rPr>
              <a:t>Nhà GD cần làm cho HS:</a:t>
            </a:r>
          </a:p>
          <a:p>
            <a:r>
              <a:rPr lang="en-US" sz="2900" smtClean="0">
                <a:solidFill>
                  <a:srgbClr val="002060"/>
                </a:solidFill>
                <a:latin typeface="Times New Roman" panose="02020603050405020304" pitchFamily="18" charset="0"/>
                <a:cs typeface="Times New Roman" panose="02020603050405020304" pitchFamily="18" charset="0"/>
              </a:rPr>
              <a:t>	</a:t>
            </a:r>
            <a:r>
              <a:rPr lang="en-US" sz="2900" b="0" smtClean="0">
                <a:solidFill>
                  <a:srgbClr val="002060"/>
                </a:solidFill>
                <a:latin typeface="Times New Roman" panose="02020603050405020304" pitchFamily="18" charset="0"/>
                <a:cs typeface="Times New Roman" panose="02020603050405020304" pitchFamily="18" charset="0"/>
              </a:rPr>
              <a:t>- Nhận thức đúng về điểm mạnh và điểm  yếu       	của bản thân</a:t>
            </a:r>
          </a:p>
          <a:p>
            <a:r>
              <a:rPr lang="en-US" sz="2900" b="0" smtClean="0">
                <a:solidFill>
                  <a:srgbClr val="002060"/>
                </a:solidFill>
                <a:latin typeface="Times New Roman" panose="02020603050405020304" pitchFamily="18" charset="0"/>
                <a:cs typeface="Times New Roman" panose="02020603050405020304" pitchFamily="18" charset="0"/>
              </a:rPr>
              <a:t>	- Nhận thức được những định hướng giá trị đúng 	đắn đối với bản thân</a:t>
            </a:r>
          </a:p>
          <a:p>
            <a:r>
              <a:rPr lang="en-US" sz="2900" b="0" smtClean="0">
                <a:solidFill>
                  <a:srgbClr val="002060"/>
                </a:solidFill>
                <a:latin typeface="Times New Roman" panose="02020603050405020304" pitchFamily="18" charset="0"/>
                <a:cs typeface="Times New Roman" panose="02020603050405020304" pitchFamily="18" charset="0"/>
              </a:rPr>
              <a:t>	- </a:t>
            </a:r>
            <a:r>
              <a:rPr lang="vi-VN" sz="2900" b="0" smtClean="0">
                <a:solidFill>
                  <a:srgbClr val="002060"/>
                </a:solidFill>
                <a:cs typeface="Times New Roman" panose="02020603050405020304" pitchFamily="18" charset="0"/>
              </a:rPr>
              <a:t>Tự tin về giá trị và những điểm mạnh của mình </a:t>
            </a:r>
            <a:r>
              <a:rPr lang="en-US" sz="2900" b="0" smtClean="0">
                <a:solidFill>
                  <a:srgbClr val="002060"/>
                </a:solidFill>
                <a:latin typeface="Times New Roman" panose="02020603050405020304" pitchFamily="18" charset="0"/>
                <a:cs typeface="Times New Roman" panose="02020603050405020304" pitchFamily="18" charset="0"/>
              </a:rPr>
              <a:t>	</a:t>
            </a:r>
            <a:r>
              <a:rPr lang="vi-VN" sz="2900" b="0" smtClean="0">
                <a:solidFill>
                  <a:srgbClr val="002060"/>
                </a:solidFill>
                <a:cs typeface="Times New Roman" panose="02020603050405020304" pitchFamily="18" charset="0"/>
              </a:rPr>
              <a:t>để làm điểm tựa cho những hành vi và ứng xử một cách tích cực</a:t>
            </a:r>
            <a:endParaRPr lang="en-US" sz="2900" b="0" smtClean="0">
              <a:solidFill>
                <a:srgbClr val="002060"/>
              </a:solidFill>
              <a:latin typeface="Times New Roman" panose="02020603050405020304" pitchFamily="18" charset="0"/>
              <a:cs typeface="Times New Roman" panose="02020603050405020304" pitchFamily="18" charset="0"/>
            </a:endParaRPr>
          </a:p>
          <a:p>
            <a:r>
              <a:rPr lang="en-US" sz="2900" b="0" smtClean="0">
                <a:solidFill>
                  <a:srgbClr val="002060"/>
                </a:solidFill>
                <a:latin typeface="Times New Roman" panose="02020603050405020304" pitchFamily="18" charset="0"/>
                <a:cs typeface="Times New Roman" panose="02020603050405020304" pitchFamily="18" charset="0"/>
              </a:rPr>
              <a:t>	- </a:t>
            </a:r>
            <a:r>
              <a:rPr lang="vi-VN" sz="2900" b="0" smtClean="0">
                <a:solidFill>
                  <a:srgbClr val="002060"/>
                </a:solidFill>
                <a:cs typeface="Times New Roman" panose="02020603050405020304" pitchFamily="18" charset="0"/>
              </a:rPr>
              <a:t>Nhận thức được hậu quả của những hành vi tiêu cực và tất yếu phải thay đổi thói quen, hành vi cũ</a:t>
            </a:r>
            <a:endParaRPr lang="en-US" sz="2900" b="0" smtClean="0">
              <a:solidFill>
                <a:srgbClr val="002060"/>
              </a:solidFill>
              <a:latin typeface="Times New Roman" panose="02020603050405020304" pitchFamily="18" charset="0"/>
              <a:cs typeface="Times New Roman" panose="02020603050405020304" pitchFamily="18" charset="0"/>
            </a:endParaRPr>
          </a:p>
          <a:p>
            <a:r>
              <a:rPr lang="en-US" sz="2900" b="0" smtClean="0">
                <a:solidFill>
                  <a:srgbClr val="002060"/>
                </a:solidFill>
                <a:latin typeface="Times New Roman" panose="02020603050405020304" pitchFamily="18" charset="0"/>
                <a:cs typeface="Times New Roman" panose="02020603050405020304" pitchFamily="18" charset="0"/>
              </a:rPr>
              <a:t>	- Suy nghĩ tích cực và suy nghĩ trước khi hành động</a:t>
            </a:r>
          </a:p>
          <a:p>
            <a:pPr>
              <a:buFontTx/>
              <a:buAutoNum type="alphaLcPeriod"/>
            </a:pPr>
            <a:endParaRPr lang="en-US" sz="2900" i="1"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FA8BD55-B7AA-47B6-B435-75E91589CF6D}" type="slidenum">
              <a:rPr lang="en-US">
                <a:solidFill>
                  <a:srgbClr val="FFFFFF"/>
                </a:solidFill>
                <a:latin typeface="Century Schoolbook" panose="02040604050505020304" pitchFamily="18" charset="0"/>
              </a:rPr>
              <a:pPr eaLnBrk="1" hangingPunct="1"/>
              <a:t>53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9394">
                                            <p:txEl>
                                              <p:pRg st="0" end="0"/>
                                            </p:txEl>
                                          </p:spTgt>
                                        </p:tgtEl>
                                        <p:attrNameLst>
                                          <p:attrName>style.visibility</p:attrName>
                                        </p:attrNameLst>
                                      </p:cBhvr>
                                      <p:to>
                                        <p:strVal val="visible"/>
                                      </p:to>
                                    </p:set>
                                    <p:animEffect transition="in" filter="box(out)">
                                      <p:cBhvr>
                                        <p:cTn id="7" dur="500"/>
                                        <p:tgtEl>
                                          <p:spTgt spid="593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9394">
                                            <p:txEl>
                                              <p:pRg st="1" end="1"/>
                                            </p:txEl>
                                          </p:spTgt>
                                        </p:tgtEl>
                                        <p:attrNameLst>
                                          <p:attrName>style.visibility</p:attrName>
                                        </p:attrNameLst>
                                      </p:cBhvr>
                                      <p:to>
                                        <p:strVal val="visible"/>
                                      </p:to>
                                    </p:set>
                                    <p:animEffect transition="in" filter="box(out)">
                                      <p:cBhvr>
                                        <p:cTn id="12" dur="500"/>
                                        <p:tgtEl>
                                          <p:spTgt spid="593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9394">
                                            <p:txEl>
                                              <p:pRg st="2" end="2"/>
                                            </p:txEl>
                                          </p:spTgt>
                                        </p:tgtEl>
                                        <p:attrNameLst>
                                          <p:attrName>style.visibility</p:attrName>
                                        </p:attrNameLst>
                                      </p:cBhvr>
                                      <p:to>
                                        <p:strVal val="visible"/>
                                      </p:to>
                                    </p:set>
                                    <p:animEffect transition="in" filter="box(out)">
                                      <p:cBhvr>
                                        <p:cTn id="17" dur="500"/>
                                        <p:tgtEl>
                                          <p:spTgt spid="5939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9394">
                                            <p:txEl>
                                              <p:pRg st="3" end="3"/>
                                            </p:txEl>
                                          </p:spTgt>
                                        </p:tgtEl>
                                        <p:attrNameLst>
                                          <p:attrName>style.visibility</p:attrName>
                                        </p:attrNameLst>
                                      </p:cBhvr>
                                      <p:to>
                                        <p:strVal val="visible"/>
                                      </p:to>
                                    </p:set>
                                    <p:animEffect transition="in" filter="box(out)">
                                      <p:cBhvr>
                                        <p:cTn id="22" dur="500"/>
                                        <p:tgtEl>
                                          <p:spTgt spid="5939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9394">
                                            <p:txEl>
                                              <p:pRg st="4" end="4"/>
                                            </p:txEl>
                                          </p:spTgt>
                                        </p:tgtEl>
                                        <p:attrNameLst>
                                          <p:attrName>style.visibility</p:attrName>
                                        </p:attrNameLst>
                                      </p:cBhvr>
                                      <p:to>
                                        <p:strVal val="visible"/>
                                      </p:to>
                                    </p:set>
                                    <p:animEffect transition="in" filter="box(out)">
                                      <p:cBhvr>
                                        <p:cTn id="27" dur="500"/>
                                        <p:tgtEl>
                                          <p:spTgt spid="5939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59394">
                                            <p:txEl>
                                              <p:pRg st="5" end="5"/>
                                            </p:txEl>
                                          </p:spTgt>
                                        </p:tgtEl>
                                        <p:attrNameLst>
                                          <p:attrName>style.visibility</p:attrName>
                                        </p:attrNameLst>
                                      </p:cBhvr>
                                      <p:to>
                                        <p:strVal val="visible"/>
                                      </p:to>
                                    </p:set>
                                    <p:animEffect transition="in" filter="box(out)">
                                      <p:cBhvr>
                                        <p:cTn id="32" dur="500"/>
                                        <p:tgtEl>
                                          <p:spTgt spid="5939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59394">
                                            <p:txEl>
                                              <p:pRg st="6" end="6"/>
                                            </p:txEl>
                                          </p:spTgt>
                                        </p:tgtEl>
                                        <p:attrNameLst>
                                          <p:attrName>style.visibility</p:attrName>
                                        </p:attrNameLst>
                                      </p:cBhvr>
                                      <p:to>
                                        <p:strVal val="visible"/>
                                      </p:to>
                                    </p:set>
                                    <p:animEffect transition="in" filter="box(out)">
                                      <p:cBhvr>
                                        <p:cTn id="37" dur="500"/>
                                        <p:tgtEl>
                                          <p:spTgt spid="5939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305800" cy="6092825"/>
          </a:xfrm>
        </p:spPr>
        <p:txBody>
          <a:bodyPr/>
          <a:lstStyle/>
          <a:p>
            <a:pPr marL="0" indent="0">
              <a:buFont typeface="Wingdings" panose="05000000000000000000" pitchFamily="2" charset="2"/>
              <a:buNone/>
            </a:pPr>
            <a:r>
              <a:rPr lang="en-US" sz="2800" b="1" smtClean="0">
                <a:solidFill>
                  <a:srgbClr val="002060"/>
                </a:solidFill>
                <a:latin typeface="Times New Roman" panose="02020603050405020304" pitchFamily="18" charset="0"/>
                <a:cs typeface="Times New Roman" panose="02020603050405020304" pitchFamily="18" charset="0"/>
              </a:rPr>
              <a:t>3.3. Các biện pháp tác động của giáo viên chủ nhiệm</a:t>
            </a:r>
          </a:p>
          <a:p>
            <a:pPr marL="0" indent="0">
              <a:buFont typeface="Wingdings" panose="05000000000000000000" pitchFamily="2" charset="2"/>
              <a:buNone/>
            </a:pPr>
            <a:r>
              <a:rPr lang="en-US" sz="2800" b="1" i="1" smtClean="0">
                <a:solidFill>
                  <a:srgbClr val="002060"/>
                </a:solidFill>
                <a:latin typeface="Times New Roman" panose="02020603050405020304" pitchFamily="18" charset="0"/>
                <a:cs typeface="Times New Roman" panose="02020603050405020304" pitchFamily="18" charset="0"/>
              </a:rPr>
              <a:t>3.3.1. Các phương pháp tiếp cận</a:t>
            </a: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 </a:t>
            </a:r>
            <a:r>
              <a:rPr lang="vi-VN" sz="2800" smtClean="0">
                <a:solidFill>
                  <a:srgbClr val="002060"/>
                </a:solidFill>
                <a:cs typeface="Times New Roman" panose="02020603050405020304" pitchFamily="18" charset="0"/>
              </a:rPr>
              <a:t>Tiếp cận cá nhân</a:t>
            </a:r>
            <a:r>
              <a:rPr lang="vi-VN" sz="2800" i="1" smtClean="0">
                <a:solidFill>
                  <a:srgbClr val="002060"/>
                </a:solidFill>
                <a:cs typeface="Times New Roman" panose="02020603050405020304" pitchFamily="18" charset="0"/>
              </a:rPr>
              <a:t> </a:t>
            </a:r>
            <a:endParaRPr lang="en-US" sz="2800" i="1" smtClean="0">
              <a:solidFill>
                <a:srgbClr val="002060"/>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cs typeface="Times New Roman" panose="02020603050405020304" pitchFamily="18" charset="0"/>
              </a:rPr>
              <a:t>b. Tiếp cận tích cực </a:t>
            </a: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cs typeface="Times New Roman" panose="02020603050405020304" pitchFamily="18" charset="0"/>
              </a:rPr>
              <a:t>Thể hiện ở việc sử dụng một cách khoa học hai phương pháp giáo dục đặc thù: Khen thưởng và trách phạt.</a:t>
            </a:r>
          </a:p>
          <a:p>
            <a:pPr marL="0" indent="0">
              <a:buFont typeface="Wingdings" panose="05000000000000000000" pitchFamily="2" charset="2"/>
              <a:buNone/>
            </a:pPr>
            <a:r>
              <a:rPr lang="vi-VN" sz="2800" smtClean="0">
                <a:solidFill>
                  <a:srgbClr val="002060"/>
                </a:solidFill>
                <a:cs typeface="Times New Roman" panose="02020603050405020304" pitchFamily="18" charset="0"/>
              </a:rPr>
              <a:t> Các yêu cầu tâm lý khi khen thưởng</a:t>
            </a:r>
          </a:p>
          <a:p>
            <a:pPr marL="0" indent="0">
              <a:buFont typeface="Wingdings" panose="05000000000000000000" pitchFamily="2" charset="2"/>
              <a:buNone/>
            </a:pPr>
            <a:r>
              <a:rPr lang="vi-VN" sz="2800" smtClean="0">
                <a:solidFill>
                  <a:srgbClr val="002060"/>
                </a:solidFill>
                <a:cs typeface="Times New Roman" panose="02020603050405020304" pitchFamily="18" charset="0"/>
              </a:rPr>
              <a:t> Các yêu cầu tâm lý khi trách phạt</a:t>
            </a:r>
          </a:p>
          <a:p>
            <a:pPr marL="0" indent="0">
              <a:buFont typeface="Wingdings" panose="05000000000000000000" pitchFamily="2" charset="2"/>
              <a:buNone/>
            </a:pPr>
            <a:r>
              <a:rPr lang="vi-VN" sz="2800" b="1" i="1" smtClean="0">
                <a:solidFill>
                  <a:srgbClr val="002060"/>
                </a:solidFill>
                <a:cs typeface="Times New Roman" panose="02020603050405020304" pitchFamily="18" charset="0"/>
              </a:rPr>
              <a:t>3.3.2. Sử dụng phương pháp “bùng nổ sư phạm” trong những hoàn cảnh thích hợp.</a:t>
            </a:r>
          </a:p>
          <a:p>
            <a:pPr marL="0" indent="0">
              <a:buFont typeface="Wingdings" panose="05000000000000000000" pitchFamily="2" charset="2"/>
              <a:buNone/>
            </a:pPr>
            <a:endParaRPr lang="en-US" sz="28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7F6693A-B60B-4F3B-826D-174C6DA877EF}" type="slidenum">
              <a:rPr lang="en-US">
                <a:solidFill>
                  <a:srgbClr val="FFFFFF"/>
                </a:solidFill>
                <a:latin typeface="Century Schoolbook" panose="02040604050505020304" pitchFamily="18" charset="0"/>
              </a:rPr>
              <a:pPr eaLnBrk="1" hangingPunct="1"/>
              <a:t>54</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1)">
                                      <p:cBhvr>
                                        <p:cTn id="37" dur="20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heel(1)">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subTitle" idx="1"/>
          </p:nvPr>
        </p:nvSpPr>
        <p:spPr>
          <a:xfrm>
            <a:off x="168275" y="257175"/>
            <a:ext cx="8823325" cy="6372225"/>
          </a:xfrm>
        </p:spPr>
        <p:txBody>
          <a:bodyPr/>
          <a:lstStyle/>
          <a:p>
            <a:pPr>
              <a:lnSpc>
                <a:spcPct val="90000"/>
              </a:lnSpc>
            </a:pPr>
            <a:r>
              <a:rPr lang="en-US" sz="3100" i="1" smtClean="0">
                <a:solidFill>
                  <a:srgbClr val="002060"/>
                </a:solidFill>
                <a:latin typeface="Times New Roman" panose="02020603050405020304" pitchFamily="18" charset="0"/>
                <a:cs typeface="Times New Roman" panose="02020603050405020304" pitchFamily="18" charset="0"/>
              </a:rPr>
              <a:t>3.3.3. Đ</a:t>
            </a:r>
            <a:r>
              <a:rPr lang="vi-VN" sz="3100" i="1" smtClean="0">
                <a:solidFill>
                  <a:srgbClr val="002060"/>
                </a:solidFill>
                <a:cs typeface="Times New Roman" panose="02020603050405020304" pitchFamily="18" charset="0"/>
              </a:rPr>
              <a:t>áp ứng các nhu cầu chính đáng của </a:t>
            </a:r>
            <a:r>
              <a:rPr lang="en-US" sz="3100" i="1" smtClean="0">
                <a:solidFill>
                  <a:srgbClr val="002060"/>
                </a:solidFill>
                <a:latin typeface="Times New Roman" panose="02020603050405020304" pitchFamily="18" charset="0"/>
                <a:cs typeface="Times New Roman" panose="02020603050405020304" pitchFamily="18" charset="0"/>
              </a:rPr>
              <a:t>học sinh</a:t>
            </a:r>
            <a:r>
              <a:rPr lang="vi-VN" sz="3100" i="1" smtClean="0">
                <a:solidFill>
                  <a:srgbClr val="002060"/>
                </a:solidFill>
                <a:cs typeface="Times New Roman" panose="02020603050405020304" pitchFamily="18" charset="0"/>
              </a:rPr>
              <a:t> </a:t>
            </a:r>
            <a:r>
              <a:rPr lang="en-US" sz="3100" i="1" smtClean="0">
                <a:solidFill>
                  <a:srgbClr val="002060"/>
                </a:solidFill>
                <a:latin typeface="Times New Roman" panose="02020603050405020304" pitchFamily="18" charset="0"/>
                <a:cs typeface="Times New Roman" panose="02020603050405020304" pitchFamily="18" charset="0"/>
              </a:rPr>
              <a:t>trong mọi hoạt động giáo dục</a:t>
            </a:r>
          </a:p>
          <a:p>
            <a:pPr>
              <a:lnSpc>
                <a:spcPct val="90000"/>
              </a:lnSpc>
            </a:pPr>
            <a:r>
              <a:rPr lang="en-US" sz="3100" smtClean="0">
                <a:solidFill>
                  <a:srgbClr val="002060"/>
                </a:solidFill>
                <a:latin typeface="Times New Roman" panose="02020603050405020304" pitchFamily="18" charset="0"/>
                <a:cs typeface="Times New Roman" panose="02020603050405020304" pitchFamily="18" charset="0"/>
              </a:rPr>
              <a:t>	GVCN và tập thể lớp cần làm cho học sinh có hành vi chưa phù hợp: </a:t>
            </a:r>
          </a:p>
          <a:p>
            <a:pPr lvl="1" algn="l">
              <a:lnSpc>
                <a:spcPct val="90000"/>
              </a:lnSpc>
              <a:buFontTx/>
              <a:buChar char="-"/>
            </a:pPr>
            <a:r>
              <a:rPr lang="vi-VN" sz="3400" smtClean="0">
                <a:solidFill>
                  <a:srgbClr val="002060"/>
                </a:solidFill>
                <a:cs typeface="Times New Roman" panose="02020603050405020304" pitchFamily="18" charset="0"/>
              </a:rPr>
              <a:t>Thấy được </a:t>
            </a:r>
            <a:r>
              <a:rPr lang="en-US" sz="3400" smtClean="0">
                <a:solidFill>
                  <a:srgbClr val="002060"/>
                </a:solidFill>
                <a:latin typeface="Times New Roman" panose="02020603050405020304" pitchFamily="18" charset="0"/>
                <a:cs typeface="Times New Roman" panose="02020603050405020304" pitchFamily="18" charset="0"/>
              </a:rPr>
              <a:t>sự a</a:t>
            </a:r>
            <a:r>
              <a:rPr lang="vi-VN" sz="3400" smtClean="0">
                <a:solidFill>
                  <a:srgbClr val="002060"/>
                </a:solidFill>
                <a:cs typeface="Times New Roman" panose="02020603050405020304" pitchFamily="18" charset="0"/>
              </a:rPr>
              <a:t>n </a:t>
            </a: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oàn</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hấy được </a:t>
            </a:r>
            <a:r>
              <a:rPr lang="en-US" sz="3400" smtClean="0">
                <a:solidFill>
                  <a:srgbClr val="002060"/>
                </a:solidFill>
                <a:latin typeface="Times New Roman" panose="02020603050405020304" pitchFamily="18" charset="0"/>
                <a:cs typeface="Times New Roman" panose="02020603050405020304" pitchFamily="18" charset="0"/>
              </a:rPr>
              <a:t>sự y</a:t>
            </a:r>
            <a:r>
              <a:rPr lang="vi-VN" sz="3400" smtClean="0">
                <a:solidFill>
                  <a:srgbClr val="002060"/>
                </a:solidFill>
                <a:cs typeface="Times New Roman" panose="02020603050405020304" pitchFamily="18" charset="0"/>
              </a:rPr>
              <a:t>êu </a:t>
            </a: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hương</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Thấy được sự t</a:t>
            </a:r>
            <a:r>
              <a:rPr lang="vi-VN" sz="3400" smtClean="0">
                <a:solidFill>
                  <a:srgbClr val="002060"/>
                </a:solidFill>
                <a:cs typeface="Times New Roman" panose="02020603050405020304" pitchFamily="18" charset="0"/>
              </a:rPr>
              <a:t>hông </a:t>
            </a:r>
            <a:r>
              <a:rPr lang="en-US" sz="3400" smtClean="0">
                <a:solidFill>
                  <a:srgbClr val="002060"/>
                </a:solidFill>
                <a:latin typeface="Times New Roman" panose="02020603050405020304" pitchFamily="18" charset="0"/>
                <a:cs typeface="Times New Roman" panose="02020603050405020304" pitchFamily="18" charset="0"/>
              </a:rPr>
              <a:t>c</a:t>
            </a:r>
            <a:r>
              <a:rPr lang="vi-VN" sz="3400" smtClean="0">
                <a:solidFill>
                  <a:srgbClr val="002060"/>
                </a:solidFill>
                <a:cs typeface="Times New Roman" panose="02020603050405020304" pitchFamily="18" charset="0"/>
              </a:rPr>
              <a:t>ảm</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Thấy được sự tôn trọng</a:t>
            </a: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Có điều kiện tự khẳng định mình </a:t>
            </a:r>
          </a:p>
          <a:p>
            <a:pPr>
              <a:lnSpc>
                <a:spcPct val="90000"/>
              </a:lnSpc>
            </a:pPr>
            <a:r>
              <a:rPr lang="en-US" sz="3100" i="1" smtClean="0">
                <a:solidFill>
                  <a:srgbClr val="002060"/>
                </a:solidFill>
                <a:latin typeface="Times New Roman" panose="02020603050405020304" pitchFamily="18" charset="0"/>
                <a:cs typeface="Times New Roman" panose="02020603050405020304" pitchFamily="18" charset="0"/>
              </a:rPr>
              <a:t>3.3.4. Bình tĩnh, thận trọng, đặt mình vào vị trí của học sinh khi xử lý các tình huống xuất hiện hành vi chưa phù hợp của các em.</a:t>
            </a:r>
          </a:p>
          <a:p>
            <a:pPr>
              <a:lnSpc>
                <a:spcPct val="90000"/>
              </a:lnSpc>
              <a:buFontTx/>
              <a:buChar char="-"/>
            </a:pPr>
            <a:endParaRPr lang="en-US" sz="31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ED9EB4E-F4E8-4EE1-B0A0-5DD13D1EDCAD}" type="slidenum">
              <a:rPr lang="en-US">
                <a:solidFill>
                  <a:srgbClr val="FFFFFF"/>
                </a:solidFill>
                <a:latin typeface="Century Schoolbook" panose="02040604050505020304" pitchFamily="18" charset="0"/>
              </a:rPr>
              <a:pPr eaLnBrk="1" hangingPunct="1"/>
              <a:t>55</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5538">
                                            <p:txEl>
                                              <p:pRg st="0" end="0"/>
                                            </p:txEl>
                                          </p:spTgt>
                                        </p:tgtEl>
                                        <p:attrNameLst>
                                          <p:attrName>style.visibility</p:attrName>
                                        </p:attrNameLst>
                                      </p:cBhvr>
                                      <p:to>
                                        <p:strVal val="visible"/>
                                      </p:to>
                                    </p:set>
                                    <p:animEffect transition="in" filter="box(out)">
                                      <p:cBhvr>
                                        <p:cTn id="7" dur="500"/>
                                        <p:tgtEl>
                                          <p:spTgt spid="655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5538">
                                            <p:txEl>
                                              <p:pRg st="1" end="1"/>
                                            </p:txEl>
                                          </p:spTgt>
                                        </p:tgtEl>
                                        <p:attrNameLst>
                                          <p:attrName>style.visibility</p:attrName>
                                        </p:attrNameLst>
                                      </p:cBhvr>
                                      <p:to>
                                        <p:strVal val="visible"/>
                                      </p:to>
                                    </p:set>
                                    <p:animEffect transition="in" filter="box(out)">
                                      <p:cBhvr>
                                        <p:cTn id="12" dur="500"/>
                                        <p:tgtEl>
                                          <p:spTgt spid="65538">
                                            <p:txEl>
                                              <p:pRg st="1" end="1"/>
                                            </p:txEl>
                                          </p:spTgt>
                                        </p:tgtEl>
                                      </p:cBhvr>
                                    </p:animEffect>
                                  </p:childTnLst>
                                </p:cTn>
                              </p:par>
                              <p:par>
                                <p:cTn id="13" presetID="4" presetClass="entr" presetSubtype="32" fill="hold" grpId="0" nodeType="withEffect">
                                  <p:stCondLst>
                                    <p:cond delay="0"/>
                                  </p:stCondLst>
                                  <p:childTnLst>
                                    <p:set>
                                      <p:cBhvr>
                                        <p:cTn id="14" dur="1" fill="hold">
                                          <p:stCondLst>
                                            <p:cond delay="0"/>
                                          </p:stCondLst>
                                        </p:cTn>
                                        <p:tgtEl>
                                          <p:spTgt spid="65538">
                                            <p:txEl>
                                              <p:pRg st="2" end="2"/>
                                            </p:txEl>
                                          </p:spTgt>
                                        </p:tgtEl>
                                        <p:attrNameLst>
                                          <p:attrName>style.visibility</p:attrName>
                                        </p:attrNameLst>
                                      </p:cBhvr>
                                      <p:to>
                                        <p:strVal val="visible"/>
                                      </p:to>
                                    </p:set>
                                    <p:animEffect transition="in" filter="box(out)">
                                      <p:cBhvr>
                                        <p:cTn id="15" dur="500"/>
                                        <p:tgtEl>
                                          <p:spTgt spid="65538">
                                            <p:txEl>
                                              <p:pRg st="2" end="2"/>
                                            </p:txEl>
                                          </p:spTgt>
                                        </p:tgtEl>
                                      </p:cBhvr>
                                    </p:animEffect>
                                  </p:childTnLst>
                                </p:cTn>
                              </p:par>
                              <p:par>
                                <p:cTn id="16" presetID="4" presetClass="entr" presetSubtype="32" fill="hold" grpId="0" nodeType="withEffect">
                                  <p:stCondLst>
                                    <p:cond delay="0"/>
                                  </p:stCondLst>
                                  <p:childTnLst>
                                    <p:set>
                                      <p:cBhvr>
                                        <p:cTn id="17" dur="1" fill="hold">
                                          <p:stCondLst>
                                            <p:cond delay="0"/>
                                          </p:stCondLst>
                                        </p:cTn>
                                        <p:tgtEl>
                                          <p:spTgt spid="65538">
                                            <p:txEl>
                                              <p:pRg st="3" end="3"/>
                                            </p:txEl>
                                          </p:spTgt>
                                        </p:tgtEl>
                                        <p:attrNameLst>
                                          <p:attrName>style.visibility</p:attrName>
                                        </p:attrNameLst>
                                      </p:cBhvr>
                                      <p:to>
                                        <p:strVal val="visible"/>
                                      </p:to>
                                    </p:set>
                                    <p:animEffect transition="in" filter="box(out)">
                                      <p:cBhvr>
                                        <p:cTn id="18" dur="500"/>
                                        <p:tgtEl>
                                          <p:spTgt spid="65538">
                                            <p:txEl>
                                              <p:pRg st="3" end="3"/>
                                            </p:txEl>
                                          </p:spTgt>
                                        </p:tgtEl>
                                      </p:cBhvr>
                                    </p:animEffect>
                                  </p:childTnLst>
                                </p:cTn>
                              </p:par>
                              <p:par>
                                <p:cTn id="19" presetID="4" presetClass="entr" presetSubtype="32" fill="hold" grpId="0" nodeType="withEffect">
                                  <p:stCondLst>
                                    <p:cond delay="0"/>
                                  </p:stCondLst>
                                  <p:childTnLst>
                                    <p:set>
                                      <p:cBhvr>
                                        <p:cTn id="20" dur="1" fill="hold">
                                          <p:stCondLst>
                                            <p:cond delay="0"/>
                                          </p:stCondLst>
                                        </p:cTn>
                                        <p:tgtEl>
                                          <p:spTgt spid="65538">
                                            <p:txEl>
                                              <p:pRg st="4" end="4"/>
                                            </p:txEl>
                                          </p:spTgt>
                                        </p:tgtEl>
                                        <p:attrNameLst>
                                          <p:attrName>style.visibility</p:attrName>
                                        </p:attrNameLst>
                                      </p:cBhvr>
                                      <p:to>
                                        <p:strVal val="visible"/>
                                      </p:to>
                                    </p:set>
                                    <p:animEffect transition="in" filter="box(out)">
                                      <p:cBhvr>
                                        <p:cTn id="21" dur="500"/>
                                        <p:tgtEl>
                                          <p:spTgt spid="65538">
                                            <p:txEl>
                                              <p:pRg st="4" end="4"/>
                                            </p:txEl>
                                          </p:spTgt>
                                        </p:tgtEl>
                                      </p:cBhvr>
                                    </p:animEffect>
                                  </p:childTnLst>
                                </p:cTn>
                              </p:par>
                              <p:par>
                                <p:cTn id="22" presetID="4" presetClass="entr" presetSubtype="32" fill="hold" grpId="0" nodeType="withEffect">
                                  <p:stCondLst>
                                    <p:cond delay="0"/>
                                  </p:stCondLst>
                                  <p:childTnLst>
                                    <p:set>
                                      <p:cBhvr>
                                        <p:cTn id="23" dur="1" fill="hold">
                                          <p:stCondLst>
                                            <p:cond delay="0"/>
                                          </p:stCondLst>
                                        </p:cTn>
                                        <p:tgtEl>
                                          <p:spTgt spid="65538">
                                            <p:txEl>
                                              <p:pRg st="5" end="5"/>
                                            </p:txEl>
                                          </p:spTgt>
                                        </p:tgtEl>
                                        <p:attrNameLst>
                                          <p:attrName>style.visibility</p:attrName>
                                        </p:attrNameLst>
                                      </p:cBhvr>
                                      <p:to>
                                        <p:strVal val="visible"/>
                                      </p:to>
                                    </p:set>
                                    <p:animEffect transition="in" filter="box(out)">
                                      <p:cBhvr>
                                        <p:cTn id="24" dur="500"/>
                                        <p:tgtEl>
                                          <p:spTgt spid="65538">
                                            <p:txEl>
                                              <p:pRg st="5" end="5"/>
                                            </p:txEl>
                                          </p:spTgt>
                                        </p:tgtEl>
                                      </p:cBhvr>
                                    </p:animEffect>
                                  </p:childTnLst>
                                </p:cTn>
                              </p:par>
                              <p:par>
                                <p:cTn id="25" presetID="4" presetClass="entr" presetSubtype="32" fill="hold" grpId="0" nodeType="withEffect">
                                  <p:stCondLst>
                                    <p:cond delay="0"/>
                                  </p:stCondLst>
                                  <p:childTnLst>
                                    <p:set>
                                      <p:cBhvr>
                                        <p:cTn id="26" dur="1" fill="hold">
                                          <p:stCondLst>
                                            <p:cond delay="0"/>
                                          </p:stCondLst>
                                        </p:cTn>
                                        <p:tgtEl>
                                          <p:spTgt spid="65538">
                                            <p:txEl>
                                              <p:pRg st="6" end="6"/>
                                            </p:txEl>
                                          </p:spTgt>
                                        </p:tgtEl>
                                        <p:attrNameLst>
                                          <p:attrName>style.visibility</p:attrName>
                                        </p:attrNameLst>
                                      </p:cBhvr>
                                      <p:to>
                                        <p:strVal val="visible"/>
                                      </p:to>
                                    </p:set>
                                    <p:animEffect transition="in" filter="box(out)">
                                      <p:cBhvr>
                                        <p:cTn id="27" dur="500"/>
                                        <p:tgtEl>
                                          <p:spTgt spid="65538">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65538">
                                            <p:txEl>
                                              <p:pRg st="7" end="7"/>
                                            </p:txEl>
                                          </p:spTgt>
                                        </p:tgtEl>
                                        <p:attrNameLst>
                                          <p:attrName>style.visibility</p:attrName>
                                        </p:attrNameLst>
                                      </p:cBhvr>
                                      <p:to>
                                        <p:strVal val="visible"/>
                                      </p:to>
                                    </p:set>
                                    <p:animEffect transition="in" filter="box(out)">
                                      <p:cBhvr>
                                        <p:cTn id="32" dur="500"/>
                                        <p:tgtEl>
                                          <p:spTgt spid="6553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3.3.5. Tác động song song</a:t>
            </a:r>
          </a:p>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3.3.6. Áp dụng linh hoạt, khéo léo các hình thức GD, các PPGD và các biện pháp GD để tạo nên tính đa dạng trong các tác động GD.</a:t>
            </a:r>
          </a:p>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3.3.7. Tác động của nhân cách người giáo viên chủ nhiệm.</a:t>
            </a:r>
          </a:p>
          <a:p>
            <a:pPr>
              <a:lnSpc>
                <a:spcPct val="150000"/>
              </a:lnSpc>
            </a:pPr>
            <a:endParaRPr lang="en-US" sz="32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56</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6562">
                                            <p:txEl>
                                              <p:pRg st="2" end="2"/>
                                            </p:txEl>
                                          </p:spTgt>
                                        </p:tgtEl>
                                        <p:attrNameLst>
                                          <p:attrName>style.visibility</p:attrName>
                                        </p:attrNameLst>
                                      </p:cBhvr>
                                      <p:to>
                                        <p:strVal val="visible"/>
                                      </p:to>
                                    </p:set>
                                    <p:animEffect transition="in" filter="box(out)">
                                      <p:cBhvr>
                                        <p:cTn id="17" dur="500"/>
                                        <p:tgtEl>
                                          <p:spTgt spid="665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229600" cy="6016625"/>
          </a:xfrm>
        </p:spPr>
        <p:txBody>
          <a:bodyPr/>
          <a:lstStyle/>
          <a:p>
            <a:pPr algn="ct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TRAO ĐỔI</a:t>
            </a:r>
            <a:endParaRPr lang="en-US" sz="3200" b="1" u="sng" smtClean="0">
              <a:solidFill>
                <a:srgbClr val="0070C0"/>
              </a:solidFill>
              <a:latin typeface="Times New Roman" panose="02020603050405020304" pitchFamily="18" charset="0"/>
              <a:cs typeface="Times New Roman" panose="02020603050405020304" pitchFamily="18" charset="0"/>
            </a:endParaRP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1. Hãy nêu những biểu hiện của học sinh “chưa ngoan” </a:t>
            </a: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2. Hãy phân tích nguyên nhân dẫn đến những hành vi lệch chuẩn của học sinh.</a:t>
            </a: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3. Phân tích các phương pháp mà thầy cô đã sử dụng để giáo dục học sinh. 		4. Hãy nêu các bước cần tiến hành để giáo dục học sinh “chưa ngoan”.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033463" y="1889125"/>
            <a:ext cx="2362200" cy="2678113"/>
            <a:chOff x="576" y="1056"/>
            <a:chExt cx="1488" cy="1687"/>
          </a:xfrm>
        </p:grpSpPr>
        <p:sp>
          <p:nvSpPr>
            <p:cNvPr id="174101" name="AutoShape 7"/>
            <p:cNvSpPr>
              <a:spLocks noChangeArrowheads="1"/>
            </p:cNvSpPr>
            <p:nvPr/>
          </p:nvSpPr>
          <p:spPr bwMode="auto">
            <a:xfrm rot="8612175">
              <a:off x="576" y="1056"/>
              <a:ext cx="1488" cy="1687"/>
            </a:xfrm>
            <a:prstGeom prst="wedgeEllipseCallout">
              <a:avLst>
                <a:gd name="adj1" fmla="val -80977"/>
                <a:gd name="adj2" fmla="val -22954"/>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102" name="Text Box 8"/>
            <p:cNvSpPr txBox="1">
              <a:spLocks noChangeArrowheads="1"/>
            </p:cNvSpPr>
            <p:nvPr/>
          </p:nvSpPr>
          <p:spPr bwMode="auto">
            <a:xfrm>
              <a:off x="672" y="1488"/>
              <a:ext cx="1344"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Tổ chức tốt các phong trào thi đua</a:t>
              </a:r>
              <a:r>
                <a:rPr lang="en-US" b="1">
                  <a:solidFill>
                    <a:srgbClr val="000000"/>
                  </a:solidFill>
                  <a:latin typeface="Calibri" panose="020F0502020204030204" pitchFamily="34" charset="0"/>
                </a:rPr>
                <a:t> </a:t>
              </a:r>
              <a:endParaRPr lang="en-US">
                <a:solidFill>
                  <a:srgbClr val="000000"/>
                </a:solidFill>
                <a:latin typeface="Tahoma" panose="020B0604030504040204" pitchFamily="34" charset="0"/>
              </a:endParaRPr>
            </a:p>
          </p:txBody>
        </p:sp>
      </p:grpSp>
      <p:sp>
        <p:nvSpPr>
          <p:cNvPr id="87049" name="Freeform 9"/>
          <p:cNvSpPr>
            <a:spLocks/>
          </p:cNvSpPr>
          <p:nvPr/>
        </p:nvSpPr>
        <p:spPr bwMode="auto">
          <a:xfrm rot="-1527448">
            <a:off x="4310063" y="3576638"/>
            <a:ext cx="412750" cy="3292475"/>
          </a:xfrm>
          <a:custGeom>
            <a:avLst/>
            <a:gdLst>
              <a:gd name="T0" fmla="*/ 0 w 480"/>
              <a:gd name="T1" fmla="*/ 2147483647 h 960"/>
              <a:gd name="T2" fmla="*/ 2147483647 w 480"/>
              <a:gd name="T3" fmla="*/ 2147483647 h 960"/>
              <a:gd name="T4" fmla="*/ 2147483647 w 480"/>
              <a:gd name="T5" fmla="*/ 0 h 960"/>
              <a:gd name="T6" fmla="*/ 0 60000 65536"/>
              <a:gd name="T7" fmla="*/ 0 60000 65536"/>
              <a:gd name="T8" fmla="*/ 0 60000 65536"/>
              <a:gd name="T9" fmla="*/ 0 w 480"/>
              <a:gd name="T10" fmla="*/ 0 h 960"/>
              <a:gd name="T11" fmla="*/ 480 w 480"/>
              <a:gd name="T12" fmla="*/ 960 h 960"/>
            </a:gdLst>
            <a:ahLst/>
            <a:cxnLst>
              <a:cxn ang="T6">
                <a:pos x="T0" y="T1"/>
              </a:cxn>
              <a:cxn ang="T7">
                <a:pos x="T2" y="T3"/>
              </a:cxn>
              <a:cxn ang="T8">
                <a:pos x="T4" y="T5"/>
              </a:cxn>
            </a:cxnLst>
            <a:rect l="T9" t="T10" r="T11" b="T12"/>
            <a:pathLst>
              <a:path w="480" h="960">
                <a:moveTo>
                  <a:pt x="0" y="960"/>
                </a:moveTo>
                <a:cubicBezTo>
                  <a:pt x="192" y="824"/>
                  <a:pt x="384" y="688"/>
                  <a:pt x="432" y="528"/>
                </a:cubicBezTo>
                <a:cubicBezTo>
                  <a:pt x="480" y="368"/>
                  <a:pt x="312" y="104"/>
                  <a:pt x="288" y="0"/>
                </a:cubicBezTo>
              </a:path>
            </a:pathLst>
          </a:custGeom>
          <a:solidFill>
            <a:srgbClr val="669900"/>
          </a:solidFill>
          <a:ln w="76200">
            <a:solidFill>
              <a:srgbClr val="669900"/>
            </a:solidFill>
            <a:round/>
            <a:headEnd/>
            <a:tailEnd/>
          </a:ln>
        </p:spPr>
        <p:txBody>
          <a:bodyPr/>
          <a:lstStyle/>
          <a:p>
            <a:endParaRPr lang="en-US"/>
          </a:p>
        </p:txBody>
      </p:sp>
      <p:sp>
        <p:nvSpPr>
          <p:cNvPr id="87050" name="Freeform 10"/>
          <p:cNvSpPr>
            <a:spLocks/>
          </p:cNvSpPr>
          <p:nvPr/>
        </p:nvSpPr>
        <p:spPr bwMode="auto">
          <a:xfrm rot="-6303230">
            <a:off x="1366044" y="4006057"/>
            <a:ext cx="2895600" cy="3865562"/>
          </a:xfrm>
          <a:custGeom>
            <a:avLst/>
            <a:gdLst>
              <a:gd name="T0" fmla="*/ 2147483647 w 987"/>
              <a:gd name="T1" fmla="*/ 2147483647 h 1310"/>
              <a:gd name="T2" fmla="*/ 2147483647 w 987"/>
              <a:gd name="T3" fmla="*/ 2147483647 h 1310"/>
              <a:gd name="T4" fmla="*/ 2147483647 w 987"/>
              <a:gd name="T5" fmla="*/ 2147483647 h 1310"/>
              <a:gd name="T6" fmla="*/ 2147483647 w 987"/>
              <a:gd name="T7" fmla="*/ 2147483647 h 1310"/>
              <a:gd name="T8" fmla="*/ 2147483647 w 987"/>
              <a:gd name="T9" fmla="*/ 2147483647 h 1310"/>
              <a:gd name="T10" fmla="*/ 2147483647 w 987"/>
              <a:gd name="T11" fmla="*/ 2147483647 h 1310"/>
              <a:gd name="T12" fmla="*/ 2147483647 w 987"/>
              <a:gd name="T13" fmla="*/ 2147483647 h 1310"/>
              <a:gd name="T14" fmla="*/ 2147483647 w 987"/>
              <a:gd name="T15" fmla="*/ 2147483647 h 1310"/>
              <a:gd name="T16" fmla="*/ 2147483647 w 987"/>
              <a:gd name="T17" fmla="*/ 0 h 1310"/>
              <a:gd name="T18" fmla="*/ 2147483647 w 987"/>
              <a:gd name="T19" fmla="*/ 2147483647 h 1310"/>
              <a:gd name="T20" fmla="*/ 2147483647 w 987"/>
              <a:gd name="T21" fmla="*/ 2147483647 h 1310"/>
              <a:gd name="T22" fmla="*/ 2147483647 w 987"/>
              <a:gd name="T23" fmla="*/ 2147483647 h 1310"/>
              <a:gd name="T24" fmla="*/ 2147483647 w 987"/>
              <a:gd name="T25" fmla="*/ 2147483647 h 1310"/>
              <a:gd name="T26" fmla="*/ 2147483647 w 987"/>
              <a:gd name="T27" fmla="*/ 2147483647 h 1310"/>
              <a:gd name="T28" fmla="*/ 2147483647 w 987"/>
              <a:gd name="T29" fmla="*/ 2147483647 h 1310"/>
              <a:gd name="T30" fmla="*/ 2147483647 w 987"/>
              <a:gd name="T31" fmla="*/ 2147483647 h 1310"/>
              <a:gd name="T32" fmla="*/ 2147483647 w 987"/>
              <a:gd name="T33" fmla="*/ 2147483647 h 1310"/>
              <a:gd name="T34" fmla="*/ 2147483647 w 987"/>
              <a:gd name="T35" fmla="*/ 2147483647 h 1310"/>
              <a:gd name="T36" fmla="*/ 2147483647 w 987"/>
              <a:gd name="T37" fmla="*/ 2147483647 h 1310"/>
              <a:gd name="T38" fmla="*/ 2147483647 w 987"/>
              <a:gd name="T39" fmla="*/ 2147483647 h 1310"/>
              <a:gd name="T40" fmla="*/ 2147483647 w 987"/>
              <a:gd name="T41" fmla="*/ 2147483647 h 1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7"/>
              <a:gd name="T64" fmla="*/ 0 h 1310"/>
              <a:gd name="T65" fmla="*/ 987 w 987"/>
              <a:gd name="T66" fmla="*/ 1310 h 13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7" h="1310">
                <a:moveTo>
                  <a:pt x="93" y="1310"/>
                </a:moveTo>
                <a:cubicBezTo>
                  <a:pt x="271" y="1248"/>
                  <a:pt x="87" y="901"/>
                  <a:pt x="198" y="734"/>
                </a:cubicBezTo>
                <a:cubicBezTo>
                  <a:pt x="209" y="677"/>
                  <a:pt x="219" y="581"/>
                  <a:pt x="263" y="537"/>
                </a:cubicBezTo>
                <a:cubicBezTo>
                  <a:pt x="281" y="519"/>
                  <a:pt x="307" y="511"/>
                  <a:pt x="329" y="498"/>
                </a:cubicBezTo>
                <a:cubicBezTo>
                  <a:pt x="349" y="396"/>
                  <a:pt x="381" y="406"/>
                  <a:pt x="473" y="341"/>
                </a:cubicBezTo>
                <a:cubicBezTo>
                  <a:pt x="493" y="327"/>
                  <a:pt x="503" y="299"/>
                  <a:pt x="525" y="288"/>
                </a:cubicBezTo>
                <a:cubicBezTo>
                  <a:pt x="587" y="258"/>
                  <a:pt x="657" y="247"/>
                  <a:pt x="722" y="223"/>
                </a:cubicBezTo>
                <a:cubicBezTo>
                  <a:pt x="740" y="216"/>
                  <a:pt x="757" y="206"/>
                  <a:pt x="774" y="197"/>
                </a:cubicBezTo>
                <a:cubicBezTo>
                  <a:pt x="835" y="123"/>
                  <a:pt x="895" y="58"/>
                  <a:pt x="970" y="0"/>
                </a:cubicBezTo>
                <a:cubicBezTo>
                  <a:pt x="987" y="85"/>
                  <a:pt x="977" y="100"/>
                  <a:pt x="931" y="171"/>
                </a:cubicBezTo>
                <a:cubicBezTo>
                  <a:pt x="922" y="258"/>
                  <a:pt x="921" y="346"/>
                  <a:pt x="905" y="432"/>
                </a:cubicBezTo>
                <a:cubicBezTo>
                  <a:pt x="903" y="444"/>
                  <a:pt x="882" y="447"/>
                  <a:pt x="879" y="459"/>
                </a:cubicBezTo>
                <a:cubicBezTo>
                  <a:pt x="859" y="548"/>
                  <a:pt x="888" y="876"/>
                  <a:pt x="722" y="917"/>
                </a:cubicBezTo>
                <a:cubicBezTo>
                  <a:pt x="701" y="1002"/>
                  <a:pt x="727" y="944"/>
                  <a:pt x="656" y="1008"/>
                </a:cubicBezTo>
                <a:cubicBezTo>
                  <a:pt x="629" y="1033"/>
                  <a:pt x="604" y="1061"/>
                  <a:pt x="578" y="1087"/>
                </a:cubicBezTo>
                <a:cubicBezTo>
                  <a:pt x="569" y="1096"/>
                  <a:pt x="563" y="1109"/>
                  <a:pt x="551" y="1113"/>
                </a:cubicBezTo>
                <a:cubicBezTo>
                  <a:pt x="491" y="1133"/>
                  <a:pt x="444" y="1163"/>
                  <a:pt x="381" y="1179"/>
                </a:cubicBezTo>
                <a:cubicBezTo>
                  <a:pt x="320" y="1220"/>
                  <a:pt x="258" y="1221"/>
                  <a:pt x="185" y="1231"/>
                </a:cubicBezTo>
                <a:cubicBezTo>
                  <a:pt x="172" y="1240"/>
                  <a:pt x="161" y="1254"/>
                  <a:pt x="146" y="1257"/>
                </a:cubicBezTo>
                <a:cubicBezTo>
                  <a:pt x="7" y="1289"/>
                  <a:pt x="0" y="1223"/>
                  <a:pt x="28" y="1310"/>
                </a:cubicBezTo>
                <a:cubicBezTo>
                  <a:pt x="145" y="1280"/>
                  <a:pt x="107" y="1309"/>
                  <a:pt x="159" y="1257"/>
                </a:cubicBezTo>
              </a:path>
            </a:pathLst>
          </a:custGeom>
          <a:solidFill>
            <a:srgbClr val="669900"/>
          </a:solidFill>
          <a:ln w="9525">
            <a:solidFill>
              <a:srgbClr val="336600"/>
            </a:solidFill>
            <a:round/>
            <a:headEnd/>
            <a:tailEnd/>
          </a:ln>
        </p:spPr>
        <p:txBody>
          <a:bodyPr/>
          <a:lstStyle/>
          <a:p>
            <a:endParaRPr lang="en-US"/>
          </a:p>
        </p:txBody>
      </p:sp>
      <p:sp>
        <p:nvSpPr>
          <p:cNvPr id="87051" name="Text Box 11"/>
          <p:cNvSpPr txBox="1">
            <a:spLocks noChangeArrowheads="1"/>
          </p:cNvSpPr>
          <p:nvPr/>
        </p:nvSpPr>
        <p:spPr bwMode="auto">
          <a:xfrm>
            <a:off x="1033463" y="5100638"/>
            <a:ext cx="3733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sz="2400" b="1">
                <a:solidFill>
                  <a:srgbClr val="000000"/>
                </a:solidFill>
                <a:latin typeface="Times New Roman" panose="02020603050405020304" pitchFamily="18" charset="0"/>
              </a:rPr>
              <a:t>Tìm cho được </a:t>
            </a:r>
          </a:p>
          <a:p>
            <a:pPr algn="ctr">
              <a:spcBef>
                <a:spcPct val="50000"/>
              </a:spcBef>
            </a:pPr>
            <a:r>
              <a:rPr lang="en-US" sz="2400" b="1">
                <a:solidFill>
                  <a:srgbClr val="000000"/>
                </a:solidFill>
                <a:latin typeface="Times New Roman" panose="02020603050405020304" pitchFamily="18" charset="0"/>
              </a:rPr>
              <a:t>một con đường</a:t>
            </a:r>
          </a:p>
        </p:txBody>
      </p:sp>
      <p:sp>
        <p:nvSpPr>
          <p:cNvPr id="87052" name="Freeform 12"/>
          <p:cNvSpPr>
            <a:spLocks/>
          </p:cNvSpPr>
          <p:nvPr/>
        </p:nvSpPr>
        <p:spPr bwMode="auto">
          <a:xfrm rot="1177935">
            <a:off x="5232400" y="4138613"/>
            <a:ext cx="3352800" cy="2982912"/>
          </a:xfrm>
          <a:custGeom>
            <a:avLst/>
            <a:gdLst>
              <a:gd name="T0" fmla="*/ 2147483647 w 987"/>
              <a:gd name="T1" fmla="*/ 2147483647 h 1310"/>
              <a:gd name="T2" fmla="*/ 2147483647 w 987"/>
              <a:gd name="T3" fmla="*/ 2147483647 h 1310"/>
              <a:gd name="T4" fmla="*/ 2147483647 w 987"/>
              <a:gd name="T5" fmla="*/ 2147483647 h 1310"/>
              <a:gd name="T6" fmla="*/ 2147483647 w 987"/>
              <a:gd name="T7" fmla="*/ 2147483647 h 1310"/>
              <a:gd name="T8" fmla="*/ 2147483647 w 987"/>
              <a:gd name="T9" fmla="*/ 2147483647 h 1310"/>
              <a:gd name="T10" fmla="*/ 2147483647 w 987"/>
              <a:gd name="T11" fmla="*/ 2147483647 h 1310"/>
              <a:gd name="T12" fmla="*/ 2147483647 w 987"/>
              <a:gd name="T13" fmla="*/ 2147483647 h 1310"/>
              <a:gd name="T14" fmla="*/ 2147483647 w 987"/>
              <a:gd name="T15" fmla="*/ 2147483647 h 1310"/>
              <a:gd name="T16" fmla="*/ 2147483647 w 987"/>
              <a:gd name="T17" fmla="*/ 0 h 1310"/>
              <a:gd name="T18" fmla="*/ 2147483647 w 987"/>
              <a:gd name="T19" fmla="*/ 2147483647 h 1310"/>
              <a:gd name="T20" fmla="*/ 2147483647 w 987"/>
              <a:gd name="T21" fmla="*/ 2147483647 h 1310"/>
              <a:gd name="T22" fmla="*/ 2147483647 w 987"/>
              <a:gd name="T23" fmla="*/ 2147483647 h 1310"/>
              <a:gd name="T24" fmla="*/ 2147483647 w 987"/>
              <a:gd name="T25" fmla="*/ 2147483647 h 1310"/>
              <a:gd name="T26" fmla="*/ 2147483647 w 987"/>
              <a:gd name="T27" fmla="*/ 2147483647 h 1310"/>
              <a:gd name="T28" fmla="*/ 2147483647 w 987"/>
              <a:gd name="T29" fmla="*/ 2147483647 h 1310"/>
              <a:gd name="T30" fmla="*/ 2147483647 w 987"/>
              <a:gd name="T31" fmla="*/ 2147483647 h 1310"/>
              <a:gd name="T32" fmla="*/ 2147483647 w 987"/>
              <a:gd name="T33" fmla="*/ 2147483647 h 1310"/>
              <a:gd name="T34" fmla="*/ 2147483647 w 987"/>
              <a:gd name="T35" fmla="*/ 2147483647 h 1310"/>
              <a:gd name="T36" fmla="*/ 2147483647 w 987"/>
              <a:gd name="T37" fmla="*/ 2147483647 h 1310"/>
              <a:gd name="T38" fmla="*/ 2147483647 w 987"/>
              <a:gd name="T39" fmla="*/ 2147483647 h 1310"/>
              <a:gd name="T40" fmla="*/ 2147483647 w 987"/>
              <a:gd name="T41" fmla="*/ 2147483647 h 1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7"/>
              <a:gd name="T64" fmla="*/ 0 h 1310"/>
              <a:gd name="T65" fmla="*/ 987 w 987"/>
              <a:gd name="T66" fmla="*/ 1310 h 13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7" h="1310">
                <a:moveTo>
                  <a:pt x="93" y="1310"/>
                </a:moveTo>
                <a:cubicBezTo>
                  <a:pt x="271" y="1248"/>
                  <a:pt x="87" y="901"/>
                  <a:pt x="198" y="734"/>
                </a:cubicBezTo>
                <a:cubicBezTo>
                  <a:pt x="209" y="677"/>
                  <a:pt x="219" y="581"/>
                  <a:pt x="263" y="537"/>
                </a:cubicBezTo>
                <a:cubicBezTo>
                  <a:pt x="281" y="519"/>
                  <a:pt x="307" y="511"/>
                  <a:pt x="329" y="498"/>
                </a:cubicBezTo>
                <a:cubicBezTo>
                  <a:pt x="349" y="396"/>
                  <a:pt x="381" y="406"/>
                  <a:pt x="473" y="341"/>
                </a:cubicBezTo>
                <a:cubicBezTo>
                  <a:pt x="493" y="327"/>
                  <a:pt x="503" y="299"/>
                  <a:pt x="525" y="288"/>
                </a:cubicBezTo>
                <a:cubicBezTo>
                  <a:pt x="587" y="258"/>
                  <a:pt x="657" y="247"/>
                  <a:pt x="722" y="223"/>
                </a:cubicBezTo>
                <a:cubicBezTo>
                  <a:pt x="740" y="216"/>
                  <a:pt x="757" y="206"/>
                  <a:pt x="774" y="197"/>
                </a:cubicBezTo>
                <a:cubicBezTo>
                  <a:pt x="835" y="123"/>
                  <a:pt x="895" y="58"/>
                  <a:pt x="970" y="0"/>
                </a:cubicBezTo>
                <a:cubicBezTo>
                  <a:pt x="987" y="85"/>
                  <a:pt x="977" y="100"/>
                  <a:pt x="931" y="171"/>
                </a:cubicBezTo>
                <a:cubicBezTo>
                  <a:pt x="922" y="258"/>
                  <a:pt x="921" y="346"/>
                  <a:pt x="905" y="432"/>
                </a:cubicBezTo>
                <a:cubicBezTo>
                  <a:pt x="903" y="444"/>
                  <a:pt x="882" y="447"/>
                  <a:pt x="879" y="459"/>
                </a:cubicBezTo>
                <a:cubicBezTo>
                  <a:pt x="859" y="548"/>
                  <a:pt x="888" y="876"/>
                  <a:pt x="722" y="917"/>
                </a:cubicBezTo>
                <a:cubicBezTo>
                  <a:pt x="701" y="1002"/>
                  <a:pt x="727" y="944"/>
                  <a:pt x="656" y="1008"/>
                </a:cubicBezTo>
                <a:cubicBezTo>
                  <a:pt x="629" y="1033"/>
                  <a:pt x="604" y="1061"/>
                  <a:pt x="578" y="1087"/>
                </a:cubicBezTo>
                <a:cubicBezTo>
                  <a:pt x="569" y="1096"/>
                  <a:pt x="563" y="1109"/>
                  <a:pt x="551" y="1113"/>
                </a:cubicBezTo>
                <a:cubicBezTo>
                  <a:pt x="491" y="1133"/>
                  <a:pt x="444" y="1163"/>
                  <a:pt x="381" y="1179"/>
                </a:cubicBezTo>
                <a:cubicBezTo>
                  <a:pt x="320" y="1220"/>
                  <a:pt x="258" y="1221"/>
                  <a:pt x="185" y="1231"/>
                </a:cubicBezTo>
                <a:cubicBezTo>
                  <a:pt x="172" y="1240"/>
                  <a:pt x="161" y="1254"/>
                  <a:pt x="146" y="1257"/>
                </a:cubicBezTo>
                <a:cubicBezTo>
                  <a:pt x="7" y="1289"/>
                  <a:pt x="0" y="1223"/>
                  <a:pt x="28" y="1310"/>
                </a:cubicBezTo>
                <a:cubicBezTo>
                  <a:pt x="145" y="1280"/>
                  <a:pt x="107" y="1309"/>
                  <a:pt x="159" y="1257"/>
                </a:cubicBezTo>
              </a:path>
            </a:pathLst>
          </a:custGeom>
          <a:solidFill>
            <a:srgbClr val="669900"/>
          </a:solidFill>
          <a:ln w="9525">
            <a:solidFill>
              <a:srgbClr val="336600"/>
            </a:solidFill>
            <a:round/>
            <a:headEnd/>
            <a:tailEnd/>
          </a:ln>
        </p:spPr>
        <p:txBody>
          <a:bodyPr/>
          <a:lstStyle/>
          <a:p>
            <a:endParaRPr lang="en-US"/>
          </a:p>
        </p:txBody>
      </p:sp>
      <p:sp>
        <p:nvSpPr>
          <p:cNvPr id="87053" name="Text Box 13"/>
          <p:cNvSpPr txBox="1">
            <a:spLocks noChangeArrowheads="1"/>
          </p:cNvSpPr>
          <p:nvPr/>
        </p:nvSpPr>
        <p:spPr bwMode="auto">
          <a:xfrm>
            <a:off x="5453063" y="5253038"/>
            <a:ext cx="2819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400" b="1">
                <a:solidFill>
                  <a:srgbClr val="000000"/>
                </a:solidFill>
                <a:latin typeface="Times New Roman" panose="02020603050405020304" pitchFamily="18" charset="0"/>
              </a:rPr>
              <a:t>để đi đến với </a:t>
            </a:r>
          </a:p>
          <a:p>
            <a:pPr algn="ctr">
              <a:spcBef>
                <a:spcPct val="50000"/>
              </a:spcBef>
            </a:pPr>
            <a:r>
              <a:rPr lang="en-US" sz="2400" b="1">
                <a:solidFill>
                  <a:srgbClr val="000000"/>
                </a:solidFill>
                <a:latin typeface="Times New Roman" panose="02020603050405020304" pitchFamily="18" charset="0"/>
              </a:rPr>
              <a:t>trái tim học sinh</a:t>
            </a:r>
          </a:p>
        </p:txBody>
      </p:sp>
      <p:grpSp>
        <p:nvGrpSpPr>
          <p:cNvPr id="3" name="Group 14"/>
          <p:cNvGrpSpPr>
            <a:grpSpLocks/>
          </p:cNvGrpSpPr>
          <p:nvPr/>
        </p:nvGrpSpPr>
        <p:grpSpPr bwMode="auto">
          <a:xfrm>
            <a:off x="2927350" y="3271838"/>
            <a:ext cx="2678113" cy="2362200"/>
            <a:chOff x="1584" y="1968"/>
            <a:chExt cx="1687" cy="1488"/>
          </a:xfrm>
        </p:grpSpPr>
        <p:sp>
          <p:nvSpPr>
            <p:cNvPr id="174099" name="AutoShape 15"/>
            <p:cNvSpPr>
              <a:spLocks noChangeArrowheads="1"/>
            </p:cNvSpPr>
            <p:nvPr/>
          </p:nvSpPr>
          <p:spPr bwMode="auto">
            <a:xfrm rot="7436455">
              <a:off x="1684" y="1868"/>
              <a:ext cx="1488" cy="1687"/>
            </a:xfrm>
            <a:prstGeom prst="wedgeEllipseCallout">
              <a:avLst>
                <a:gd name="adj1" fmla="val -70519"/>
                <a:gd name="adj2" fmla="val 40227"/>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100" name="Text Box 16"/>
            <p:cNvSpPr txBox="1">
              <a:spLocks noChangeArrowheads="1"/>
            </p:cNvSpPr>
            <p:nvPr/>
          </p:nvSpPr>
          <p:spPr bwMode="auto">
            <a:xfrm>
              <a:off x="1728" y="2485"/>
              <a:ext cx="1536"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Coi trọng giáo dục bằng tập thể </a:t>
              </a:r>
            </a:p>
          </p:txBody>
        </p:sp>
      </p:grpSp>
      <p:grpSp>
        <p:nvGrpSpPr>
          <p:cNvPr id="4" name="Group 17"/>
          <p:cNvGrpSpPr>
            <a:grpSpLocks/>
          </p:cNvGrpSpPr>
          <p:nvPr/>
        </p:nvGrpSpPr>
        <p:grpSpPr bwMode="auto">
          <a:xfrm>
            <a:off x="4984750" y="2052638"/>
            <a:ext cx="2678113" cy="2362200"/>
            <a:chOff x="432" y="2832"/>
            <a:chExt cx="1687" cy="1488"/>
          </a:xfrm>
        </p:grpSpPr>
        <p:sp>
          <p:nvSpPr>
            <p:cNvPr id="174097" name="AutoShape 18"/>
            <p:cNvSpPr>
              <a:spLocks noChangeArrowheads="1"/>
            </p:cNvSpPr>
            <p:nvPr/>
          </p:nvSpPr>
          <p:spPr bwMode="auto">
            <a:xfrm rot="3630092">
              <a:off x="532" y="2732"/>
              <a:ext cx="1488" cy="1687"/>
            </a:xfrm>
            <a:prstGeom prst="wedgeEllipseCallout">
              <a:avLst>
                <a:gd name="adj1" fmla="val -66532"/>
                <a:gd name="adj2" fmla="val 47833"/>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098" name="Text Box 19"/>
            <p:cNvSpPr txBox="1">
              <a:spLocks noChangeArrowheads="1"/>
            </p:cNvSpPr>
            <p:nvPr/>
          </p:nvSpPr>
          <p:spPr bwMode="auto">
            <a:xfrm>
              <a:off x="576" y="3264"/>
              <a:ext cx="1440" cy="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Đừng hành động đơn độc </a:t>
              </a:r>
            </a:p>
          </p:txBody>
        </p:sp>
      </p:grpSp>
      <p:grpSp>
        <p:nvGrpSpPr>
          <p:cNvPr id="5" name="Group 20"/>
          <p:cNvGrpSpPr>
            <a:grpSpLocks/>
          </p:cNvGrpSpPr>
          <p:nvPr/>
        </p:nvGrpSpPr>
        <p:grpSpPr bwMode="auto">
          <a:xfrm>
            <a:off x="3917950" y="300038"/>
            <a:ext cx="2678113" cy="2362200"/>
            <a:chOff x="2725" y="240"/>
            <a:chExt cx="1687" cy="1488"/>
          </a:xfrm>
        </p:grpSpPr>
        <p:sp>
          <p:nvSpPr>
            <p:cNvPr id="174095" name="AutoShape 21"/>
            <p:cNvSpPr>
              <a:spLocks noChangeArrowheads="1"/>
            </p:cNvSpPr>
            <p:nvPr/>
          </p:nvSpPr>
          <p:spPr bwMode="auto">
            <a:xfrm rot="-2715278">
              <a:off x="2825" y="140"/>
              <a:ext cx="1488" cy="1687"/>
            </a:xfrm>
            <a:prstGeom prst="wedgeEllipseCallout">
              <a:avLst>
                <a:gd name="adj1" fmla="val -63676"/>
                <a:gd name="adj2" fmla="val 38694"/>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400" b="1">
                <a:solidFill>
                  <a:srgbClr val="000000"/>
                </a:solidFill>
                <a:latin typeface="Times New Roman" panose="02020603050405020304" pitchFamily="18" charset="0"/>
              </a:endParaRPr>
            </a:p>
          </p:txBody>
        </p:sp>
        <p:sp>
          <p:nvSpPr>
            <p:cNvPr id="174096" name="Text Box 22"/>
            <p:cNvSpPr txBox="1">
              <a:spLocks noChangeArrowheads="1"/>
            </p:cNvSpPr>
            <p:nvPr/>
          </p:nvSpPr>
          <p:spPr bwMode="auto">
            <a:xfrm>
              <a:off x="2928" y="336"/>
              <a:ext cx="1200"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Kế hoạch hành động hợp lý</a:t>
              </a:r>
            </a:p>
          </p:txBody>
        </p:sp>
      </p:grpSp>
      <p:sp>
        <p:nvSpPr>
          <p:cNvPr id="87063" name="AutoShape 23"/>
          <p:cNvSpPr>
            <a:spLocks noChangeArrowheads="1"/>
          </p:cNvSpPr>
          <p:nvPr/>
        </p:nvSpPr>
        <p:spPr bwMode="auto">
          <a:xfrm rot="-5400000">
            <a:off x="1637507" y="65881"/>
            <a:ext cx="2362200" cy="2678113"/>
          </a:xfrm>
          <a:prstGeom prst="wedgeEllipseCallout">
            <a:avLst>
              <a:gd name="adj1" fmla="val -70519"/>
              <a:gd name="adj2" fmla="val 40227"/>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sz="2800" b="1">
                <a:solidFill>
                  <a:srgbClr val="FFFFCC"/>
                </a:solidFill>
                <a:latin typeface="Times New Roman" panose="02020603050405020304" pitchFamily="18" charset="0"/>
              </a:rPr>
              <a:t>Giáo dục bằng cảm hóa</a:t>
            </a:r>
            <a:r>
              <a:rPr lang="en-US" sz="2800">
                <a:solidFill>
                  <a:srgbClr val="F8F8F8"/>
                </a:solidFill>
                <a:latin typeface="Tahoma" panose="020B0604030504040204" pitchFamily="34" charset="0"/>
              </a:rPr>
              <a:t> </a:t>
            </a:r>
          </a:p>
        </p:txBody>
      </p:sp>
      <p:sp>
        <p:nvSpPr>
          <p:cNvPr id="87064" name="Oval 24"/>
          <p:cNvSpPr>
            <a:spLocks noChangeArrowheads="1"/>
          </p:cNvSpPr>
          <p:nvPr/>
        </p:nvSpPr>
        <p:spPr bwMode="auto">
          <a:xfrm>
            <a:off x="3155950" y="1595438"/>
            <a:ext cx="2362200" cy="2209800"/>
          </a:xfrm>
          <a:prstGeom prst="ellipse">
            <a:avLst/>
          </a:prstGeom>
          <a:gradFill rotWithShape="1">
            <a:gsLst>
              <a:gs pos="0">
                <a:srgbClr val="FFFF66"/>
              </a:gs>
              <a:gs pos="100000">
                <a:schemeClr val="folHlink"/>
              </a:gs>
            </a:gsLst>
            <a:path path="shape">
              <a:fillToRect l="50000" t="50000" r="50000" b="50000"/>
            </a:path>
          </a:gradFill>
          <a:ln w="76200" cap="rnd">
            <a:solidFill>
              <a:schemeClr val="accent1"/>
            </a:solidFill>
            <a:prstDash val="sysDot"/>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C4004F"/>
              </a:solidFill>
              <a:latin typeface="Times New Roman" panose="02020603050405020304" pitchFamily="18" charset="0"/>
            </a:endParaRPr>
          </a:p>
        </p:txBody>
      </p:sp>
      <p:sp>
        <p:nvSpPr>
          <p:cNvPr id="87065" name="Text Box 25"/>
          <p:cNvSpPr txBox="1">
            <a:spLocks noChangeArrowheads="1"/>
          </p:cNvSpPr>
          <p:nvPr/>
        </p:nvSpPr>
        <p:spPr bwMode="auto">
          <a:xfrm>
            <a:off x="3167063" y="2052638"/>
            <a:ext cx="22098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000000"/>
                </a:solidFill>
                <a:latin typeface="Times New Roman" panose="02020603050405020304" pitchFamily="18" charset="0"/>
              </a:rPr>
              <a:t>Lấy chính mình ra để làm gương</a:t>
            </a:r>
          </a:p>
        </p:txBody>
      </p:sp>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E6B109E-99F1-47E0-87F8-D7BCB5CB3C4F}" type="slidenum">
              <a:rPr lang="en-US">
                <a:solidFill>
                  <a:srgbClr val="FFFFFF"/>
                </a:solidFill>
                <a:latin typeface="Century Schoolbook" panose="02040604050505020304" pitchFamily="18" charset="0"/>
              </a:rPr>
              <a:pPr eaLnBrk="1" hangingPunct="1"/>
              <a:t>58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7064"/>
                                        </p:tgtEl>
                                        <p:attrNameLst>
                                          <p:attrName>style.visibility</p:attrName>
                                        </p:attrNameLst>
                                      </p:cBhvr>
                                      <p:to>
                                        <p:strVal val="visible"/>
                                      </p:to>
                                    </p:set>
                                    <p:animEffect transition="in" filter="dissolve">
                                      <p:cBhvr>
                                        <p:cTn id="7" dur="1000"/>
                                        <p:tgtEl>
                                          <p:spTgt spid="870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7063"/>
                                        </p:tgtEl>
                                        <p:attrNameLst>
                                          <p:attrName>style.visibility</p:attrName>
                                        </p:attrNameLst>
                                      </p:cBhvr>
                                      <p:to>
                                        <p:strVal val="visible"/>
                                      </p:to>
                                    </p:set>
                                    <p:animEffect transition="in" filter="dissolve">
                                      <p:cBhvr>
                                        <p:cTn id="12" dur="1000"/>
                                        <p:tgtEl>
                                          <p:spTgt spid="870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1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10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dissolve">
                                      <p:cBhvr>
                                        <p:cTn id="27" dur="1000"/>
                                        <p:tgtEl>
                                          <p:spTgt spid="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ssolve">
                                      <p:cBhvr>
                                        <p:cTn id="32" dur="1000"/>
                                        <p:tgtEl>
                                          <p:spTgt spid="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3" fill="hold" grpId="0" nodeType="clickEffect">
                                  <p:stCondLst>
                                    <p:cond delay="0"/>
                                  </p:stCondLst>
                                  <p:childTnLst>
                                    <p:set>
                                      <p:cBhvr>
                                        <p:cTn id="36" dur="1" fill="hold">
                                          <p:stCondLst>
                                            <p:cond delay="0"/>
                                          </p:stCondLst>
                                        </p:cTn>
                                        <p:tgtEl>
                                          <p:spTgt spid="87065"/>
                                        </p:tgtEl>
                                        <p:attrNameLst>
                                          <p:attrName>style.visibility</p:attrName>
                                        </p:attrNameLst>
                                      </p:cBhvr>
                                      <p:to>
                                        <p:strVal val="visible"/>
                                      </p:to>
                                    </p:set>
                                    <p:animEffect transition="in" filter="strips(upRight)">
                                      <p:cBhvr>
                                        <p:cTn id="37" dur="2000"/>
                                        <p:tgtEl>
                                          <p:spTgt spid="8706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87052"/>
                                        </p:tgtEl>
                                        <p:attrNameLst>
                                          <p:attrName>style.visibility</p:attrName>
                                        </p:attrNameLst>
                                      </p:cBhvr>
                                      <p:to>
                                        <p:strVal val="visible"/>
                                      </p:to>
                                    </p:set>
                                    <p:animEffect transition="in" filter="diamond(in)">
                                      <p:cBhvr>
                                        <p:cTn id="42" dur="2000"/>
                                        <p:tgtEl>
                                          <p:spTgt spid="87052"/>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87050"/>
                                        </p:tgtEl>
                                        <p:attrNameLst>
                                          <p:attrName>style.visibility</p:attrName>
                                        </p:attrNameLst>
                                      </p:cBhvr>
                                      <p:to>
                                        <p:strVal val="visible"/>
                                      </p:to>
                                    </p:set>
                                    <p:animEffect transition="in" filter="diamond(in)">
                                      <p:cBhvr>
                                        <p:cTn id="45" dur="2000"/>
                                        <p:tgtEl>
                                          <p:spTgt spid="87050"/>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87049"/>
                                        </p:tgtEl>
                                        <p:attrNameLst>
                                          <p:attrName>style.visibility</p:attrName>
                                        </p:attrNameLst>
                                      </p:cBhvr>
                                      <p:to>
                                        <p:strVal val="visible"/>
                                      </p:to>
                                    </p:set>
                                    <p:animEffect transition="in" filter="diamond(in)">
                                      <p:cBhvr>
                                        <p:cTn id="48" dur="2000"/>
                                        <p:tgtEl>
                                          <p:spTgt spid="87049"/>
                                        </p:tgtEl>
                                      </p:cBhvr>
                                    </p:animEffect>
                                  </p:childTnLst>
                                </p:cTn>
                              </p:par>
                              <p:par>
                                <p:cTn id="49" presetID="8" presetClass="entr" presetSubtype="16" fill="hold" grpId="0" nodeType="withEffect">
                                  <p:stCondLst>
                                    <p:cond delay="0"/>
                                  </p:stCondLst>
                                  <p:childTnLst>
                                    <p:set>
                                      <p:cBhvr>
                                        <p:cTn id="50" dur="1" fill="hold">
                                          <p:stCondLst>
                                            <p:cond delay="0"/>
                                          </p:stCondLst>
                                        </p:cTn>
                                        <p:tgtEl>
                                          <p:spTgt spid="87051"/>
                                        </p:tgtEl>
                                        <p:attrNameLst>
                                          <p:attrName>style.visibility</p:attrName>
                                        </p:attrNameLst>
                                      </p:cBhvr>
                                      <p:to>
                                        <p:strVal val="visible"/>
                                      </p:to>
                                    </p:set>
                                    <p:animEffect transition="in" filter="diamond(in)">
                                      <p:cBhvr>
                                        <p:cTn id="51" dur="2000"/>
                                        <p:tgtEl>
                                          <p:spTgt spid="87051"/>
                                        </p:tgtEl>
                                      </p:cBhvr>
                                    </p:animEffect>
                                  </p:childTnLst>
                                </p:cTn>
                              </p:par>
                              <p:par>
                                <p:cTn id="52" presetID="8" presetClass="entr" presetSubtype="16" fill="hold" grpId="0" nodeType="withEffect">
                                  <p:stCondLst>
                                    <p:cond delay="0"/>
                                  </p:stCondLst>
                                  <p:childTnLst>
                                    <p:set>
                                      <p:cBhvr>
                                        <p:cTn id="53" dur="1" fill="hold">
                                          <p:stCondLst>
                                            <p:cond delay="0"/>
                                          </p:stCondLst>
                                        </p:cTn>
                                        <p:tgtEl>
                                          <p:spTgt spid="87053"/>
                                        </p:tgtEl>
                                        <p:attrNameLst>
                                          <p:attrName>style.visibility</p:attrName>
                                        </p:attrNameLst>
                                      </p:cBhvr>
                                      <p:to>
                                        <p:strVal val="visible"/>
                                      </p:to>
                                    </p:set>
                                    <p:animEffect transition="in" filter="diamond(in)">
                                      <p:cBhvr>
                                        <p:cTn id="54" dur="2000"/>
                                        <p:tgtEl>
                                          <p:spTgt spid="87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9" grpId="0" animBg="1"/>
      <p:bldP spid="87050" grpId="0" animBg="1"/>
      <p:bldP spid="87051" grpId="0"/>
      <p:bldP spid="87052" grpId="0" animBg="1"/>
      <p:bldP spid="87053" grpId="0"/>
      <p:bldP spid="87063" grpId="0" animBg="1"/>
      <p:bldP spid="87064" grpId="0" animBg="1"/>
      <p:bldP spid="8706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143000"/>
            <a:ext cx="7543800" cy="4572000"/>
          </a:xfrm>
          <a:extLst/>
        </p:spPr>
        <p:txBody>
          <a:bodyPr/>
          <a:lstStyle/>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CHUYÊN ĐỀ</a:t>
            </a:r>
            <a:endPar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XÂY DỰNG KẾ HOẠCH </a:t>
            </a:r>
            <a:endPar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a:p>
            <a:pPr algn="ctr">
              <a:lnSpc>
                <a:spcPct val="150000"/>
              </a:lnSpc>
              <a:defRPr/>
            </a:pPr>
            <a:r>
              <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CHỦ </a:t>
            </a: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NHIỆM </a:t>
            </a:r>
            <a:r>
              <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LỚP</a:t>
            </a:r>
            <a:endPar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6F73737-768C-46C7-9D8B-0AD5433E397B}" type="slidenum">
              <a:rPr lang="en-US">
                <a:solidFill>
                  <a:srgbClr val="FFFFFF"/>
                </a:solidFill>
                <a:latin typeface="Century Schoolbook" panose="02040604050505020304" pitchFamily="18" charset="0"/>
              </a:rPr>
              <a:pPr eaLnBrk="1" hangingPunct="1"/>
              <a:t>59</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27043540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a:t>
            </a:r>
            <a:r>
              <a:rPr lang="en-US" sz="3200" i="1" dirty="0">
                <a:solidFill>
                  <a:srgbClr val="002060"/>
                </a:solidFill>
                <a:latin typeface="Times New Roman" panose="02020603050405020304" pitchFamily="18" charset="0"/>
                <a:cs typeface="Times New Roman" panose="02020603050405020304" pitchFamily="18" charset="0"/>
              </a:rPr>
              <a:t>. KHÁI </a:t>
            </a:r>
            <a:r>
              <a:rPr lang="en-US" sz="3200" i="1" dirty="0" smtClean="0">
                <a:solidFill>
                  <a:srgbClr val="002060"/>
                </a:solidFill>
                <a:latin typeface="Times New Roman" panose="02020603050405020304" pitchFamily="18" charset="0"/>
                <a:cs typeface="Times New Roman" panose="02020603050405020304" pitchFamily="18" charset="0"/>
              </a:rPr>
              <a:t>NIỆM:</a:t>
            </a:r>
            <a:endParaRPr lang="en-US" sz="3200" i="1" dirty="0" smtClean="0">
              <a:solidFill>
                <a:srgbClr val="002060"/>
              </a:solidFill>
              <a:latin typeface="Times New Roman" panose="02020603050405020304" pitchFamily="18" charset="0"/>
              <a:cs typeface="Times New Roman" panose="02020603050405020304" pitchFamily="18" charset="0"/>
            </a:endParaRPr>
          </a:p>
          <a:p>
            <a:pPr>
              <a:lnSpc>
                <a:spcPct val="150000"/>
              </a:lnSpc>
            </a:pPr>
            <a:r>
              <a:rPr lang="en-US" sz="3200" i="1" dirty="0" err="1" smtClean="0">
                <a:solidFill>
                  <a:srgbClr val="002060"/>
                </a:solidFill>
                <a:latin typeface="Times New Roman" panose="02020603050405020304" pitchFamily="18" charset="0"/>
                <a:cs typeface="Times New Roman" panose="02020603050405020304" pitchFamily="18" charset="0"/>
              </a:rPr>
              <a:t>Là</a:t>
            </a:r>
            <a:r>
              <a:rPr lang="en-US" sz="3200" i="1" dirty="0">
                <a:solidFill>
                  <a:srgbClr val="002060"/>
                </a:solidFill>
                <a:latin typeface="Times New Roman" panose="02020603050405020304" pitchFamily="18" charset="0"/>
                <a:cs typeface="Times New Roman" panose="02020603050405020304" pitchFamily="18" charset="0"/>
              </a:rPr>
              <a:t> </a:t>
            </a:r>
            <a:r>
              <a:rPr lang="en-US" sz="3200" i="1" dirty="0" err="1" smtClean="0">
                <a:solidFill>
                  <a:srgbClr val="002060"/>
                </a:solidFill>
                <a:latin typeface="Times New Roman" panose="02020603050405020304" pitchFamily="18" charset="0"/>
                <a:cs typeface="Times New Roman" panose="02020603050405020304" pitchFamily="18" charset="0"/>
              </a:rPr>
              <a:t>ch</a:t>
            </a:r>
            <a:r>
              <a:rPr lang="vi-VN" sz="3200" i="1" dirty="0" smtClean="0">
                <a:solidFill>
                  <a:srgbClr val="002060"/>
                </a:solidFill>
                <a:cs typeface="Times New Roman" panose="02020603050405020304" pitchFamily="18" charset="0"/>
              </a:rPr>
              <a:t>ươ</a:t>
            </a:r>
            <a:r>
              <a:rPr lang="en-US" sz="3200" i="1" dirty="0">
                <a:solidFill>
                  <a:srgbClr val="002060"/>
                </a:solidFill>
                <a:cs typeface="Times New Roman" panose="02020603050405020304" pitchFamily="18" charset="0"/>
              </a:rPr>
              <a:t>ng </a:t>
            </a:r>
            <a:r>
              <a:rPr lang="en-US" sz="3200" i="1" dirty="0" err="1" smtClean="0">
                <a:solidFill>
                  <a:srgbClr val="002060"/>
                </a:solidFill>
                <a:cs typeface="Times New Roman" panose="02020603050405020304" pitchFamily="18" charset="0"/>
              </a:rPr>
              <a:t>trình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hoạt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động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của</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giáo</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viên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chủ</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nhiệm</a:t>
            </a:r>
            <a:r>
              <a:rPr lang="en-US" sz="3200" i="1" dirty="0">
                <a:solidFill>
                  <a:srgbClr val="002060"/>
                </a:solidFill>
                <a:cs typeface="Times New Roman" panose="02020603050405020304" pitchFamily="18" charset="0"/>
              </a:rPr>
              <a:t> </a:t>
            </a:r>
            <a:r>
              <a:rPr lang="en-US" sz="3200" i="1" dirty="0" smtClean="0">
                <a:solidFill>
                  <a:srgbClr val="002060"/>
                </a:solidFill>
                <a:cs typeface="Times New Roman" panose="02020603050405020304" pitchFamily="18" charset="0"/>
              </a:rPr>
              <a:t>đ</a:t>
            </a:r>
            <a:r>
              <a:rPr lang="vi-VN" sz="3200" i="1" dirty="0" smtClean="0">
                <a:solidFill>
                  <a:srgbClr val="002060"/>
                </a:solidFill>
                <a:cs typeface="Times New Roman" panose="02020603050405020304" pitchFamily="18" charset="0"/>
              </a:rPr>
              <a:t>ượ</a:t>
            </a:r>
            <a:r>
              <a:rPr lang="en-US" sz="3200" i="1" dirty="0">
                <a:solidFill>
                  <a:srgbClr val="002060"/>
                </a:solidFill>
                <a:cs typeface="Times New Roman" panose="02020603050405020304" pitchFamily="18" charset="0"/>
              </a:rPr>
              <a:t>c </a:t>
            </a:r>
            <a:r>
              <a:rPr lang="en-US" sz="3200" i="1" dirty="0" err="1" smtClean="0">
                <a:solidFill>
                  <a:srgbClr val="002060"/>
                </a:solidFill>
                <a:cs typeface="Times New Roman" panose="02020603050405020304" pitchFamily="18" charset="0"/>
              </a:rPr>
              <a:t>vạch</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ra</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có</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hệ</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thống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về</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những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công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việc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dự</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định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làm</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trong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thời</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gian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một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năm</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học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với</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cách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thức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và</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trình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tự</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tiến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hành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nhằm</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đạt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mục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tiêu</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đề</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ra.</a:t>
            </a:r>
            <a:endParaRPr lang="en-US" sz="3200" dirty="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60</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441334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II. MỤC </a:t>
            </a:r>
            <a:r>
              <a:rPr lang="en-US" sz="3200" i="1" dirty="0">
                <a:solidFill>
                  <a:srgbClr val="002060"/>
                </a:solidFill>
                <a:latin typeface="Times New Roman" panose="02020603050405020304" pitchFamily="18" charset="0"/>
                <a:cs typeface="Times New Roman" panose="02020603050405020304" pitchFamily="18" charset="0"/>
              </a:rPr>
              <a:t>ĐÍCH, Ý NGHĨA CỦA XÂY DỰNG </a:t>
            </a:r>
            <a:r>
              <a:rPr lang="en-US" sz="3200" i="1" dirty="0" smtClean="0">
                <a:solidFill>
                  <a:srgbClr val="002060"/>
                </a:solidFill>
                <a:latin typeface="Times New Roman" panose="02020603050405020304" pitchFamily="18" charset="0"/>
                <a:cs typeface="Times New Roman" panose="02020603050405020304" pitchFamily="18" charset="0"/>
              </a:rPr>
              <a:t>KẾ 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Tài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liệu</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endParaRPr lang="en-US" sz="3200" i="1" dirty="0" smtClean="0">
              <a:solidFill>
                <a:srgbClr val="002060"/>
              </a:solidFill>
              <a:latin typeface="Times New Roman" panose="02020603050405020304" pitchFamily="18" charset="0"/>
              <a:cs typeface="Times New Roman" panose="02020603050405020304" pitchFamily="18" charset="0"/>
            </a:endParaRP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III. PH</a:t>
            </a:r>
            <a:r>
              <a:rPr lang="vi-VN" sz="3200" i="1" dirty="0" smtClean="0">
                <a:solidFill>
                  <a:srgbClr val="002060"/>
                </a:solidFill>
                <a:cs typeface="Times New Roman" panose="02020603050405020304" pitchFamily="18" charset="0"/>
              </a:rPr>
              <a:t>ƯƠ</a:t>
            </a:r>
            <a:r>
              <a:rPr lang="en-US" sz="3200" i="1" dirty="0">
                <a:solidFill>
                  <a:srgbClr val="002060"/>
                </a:solidFill>
                <a:cs typeface="Times New Roman" panose="02020603050405020304" pitchFamily="18" charset="0"/>
              </a:rPr>
              <a:t>NG PHÁP XÂY DỰNG KẾ </a:t>
            </a:r>
            <a:r>
              <a:rPr lang="en-US" sz="3200" i="1" dirty="0" smtClean="0">
                <a:solidFill>
                  <a:srgbClr val="002060"/>
                </a:solidFill>
                <a:cs typeface="Times New Roman" panose="02020603050405020304" pitchFamily="18" charset="0"/>
              </a:rPr>
              <a:t>HOẠCH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Tài</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liệu</a:t>
            </a:r>
            <a:r>
              <a:rPr lang="en-US" sz="3200" i="1" dirty="0" smtClean="0">
                <a:solidFill>
                  <a:srgbClr val="002060"/>
                </a:solidFill>
                <a:cs typeface="Times New Roman" panose="02020603050405020304" pitchFamily="18" charset="0"/>
                <a:sym typeface="Wingdings" panose="05000000000000000000" pitchFamily="2" charset="2"/>
              </a:rPr>
              <a:t>)</a:t>
            </a: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IV.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QUI TRÌNH XÂY DỰNG KẾ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Tài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liệu</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V</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CẤU TRÚC,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NỘI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DUNG CỦA KẾ HOẠCH CHỦ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NHIỆM</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61</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3427881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6562">
                                            <p:txEl>
                                              <p:pRg st="2" end="2"/>
                                            </p:txEl>
                                          </p:spTgt>
                                        </p:tgtEl>
                                        <p:attrNameLst>
                                          <p:attrName>style.visibility</p:attrName>
                                        </p:attrNameLst>
                                      </p:cBhvr>
                                      <p:to>
                                        <p:strVal val="visible"/>
                                      </p:to>
                                    </p:set>
                                    <p:animEffect transition="in" filter="box(out)">
                                      <p:cBhvr>
                                        <p:cTn id="17" dur="500"/>
                                        <p:tgtEl>
                                          <p:spTgt spid="6656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66562">
                                            <p:txEl>
                                              <p:pRg st="3" end="3"/>
                                            </p:txEl>
                                          </p:spTgt>
                                        </p:tgtEl>
                                        <p:attrNameLst>
                                          <p:attrName>style.visibility</p:attrName>
                                        </p:attrNameLst>
                                      </p:cBhvr>
                                      <p:to>
                                        <p:strVal val="visible"/>
                                      </p:to>
                                    </p:set>
                                    <p:animEffect transition="in" filter="box(out)">
                                      <p:cBhvr>
                                        <p:cTn id="22" dur="500"/>
                                        <p:tgtEl>
                                          <p:spTgt spid="665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Tóm</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lại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Kế</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chủ</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nhiệm</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có</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bắt</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buộc</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phải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trình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cấp</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trên</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phê</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duyệt</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hay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không</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sẽ</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tuỳ</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thuộc</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theo</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quy</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định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riêng</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của</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mỗi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nhà</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a:t>
            </a:r>
            <a:r>
              <a:rPr lang="vi-VN" sz="3200" i="1" dirty="0" smtClean="0">
                <a:solidFill>
                  <a:srgbClr val="002060"/>
                </a:solidFill>
                <a:cs typeface="Times New Roman" panose="02020603050405020304" pitchFamily="18" charset="0"/>
                <a:sym typeface="Wingdings" panose="05000000000000000000" pitchFamily="2" charset="2"/>
              </a:rPr>
              <a:t>ườ</a:t>
            </a:r>
            <a:r>
              <a:rPr lang="en-US" sz="3200" i="1" dirty="0" smtClean="0">
                <a:solidFill>
                  <a:srgbClr val="002060"/>
                </a:solidFill>
                <a:cs typeface="Times New Roman" panose="02020603050405020304" pitchFamily="18" charset="0"/>
                <a:sym typeface="Wingdings" panose="05000000000000000000" pitchFamily="2" charset="2"/>
              </a:rPr>
              <a:t>ng. </a:t>
            </a:r>
            <a:r>
              <a:rPr lang="en-US" sz="3200" i="1" dirty="0" err="1" smtClean="0">
                <a:solidFill>
                  <a:srgbClr val="002060"/>
                </a:solidFill>
                <a:cs typeface="Times New Roman" panose="02020603050405020304" pitchFamily="18" charset="0"/>
                <a:sym typeface="Wingdings" panose="05000000000000000000" pitchFamily="2" charset="2"/>
              </a:rPr>
              <a:t>Tuy</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nhiên</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cần</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hiểu</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việc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lập</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kế</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hoạch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chủ</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nhiệm</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với</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mục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đích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nhằm</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hỗ</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trợ</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cho</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công</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tác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chủ</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nhiệm</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đạt</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hiệu</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quả</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tốt</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nhất</a:t>
            </a:r>
            <a:r>
              <a:rPr lang="en-US" sz="3200" i="1" dirty="0" smtClean="0">
                <a:solidFill>
                  <a:srgbClr val="002060"/>
                </a:solidFill>
                <a:cs typeface="Times New Roman" panose="02020603050405020304" pitchFamily="18" charset="0"/>
                <a:sym typeface="Wingdings" panose="05000000000000000000" pitchFamily="2" charset="2"/>
              </a:rPr>
              <a:t>. </a:t>
            </a:r>
            <a:endParaRPr lang="en-US" sz="3200" i="1" dirty="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62</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383701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9658</TotalTime>
  <Words>2212</Words>
  <Application>Microsoft Office PowerPoint</Application>
  <PresentationFormat>On-screen Show (4:3)</PresentationFormat>
  <Paragraphs>431</Paragraphs>
  <Slides>62</Slides>
  <Notes>28</Notes>
  <HiddenSlides>0</HiddenSlides>
  <MMClips>0</MMClips>
  <ScaleCrop>false</ScaleCrop>
  <HeadingPairs>
    <vt:vector size="8" baseType="variant">
      <vt:variant>
        <vt:lpstr>Fonts Used</vt:lpstr>
      </vt:variant>
      <vt:variant>
        <vt:i4>12</vt:i4>
      </vt:variant>
      <vt:variant>
        <vt:lpstr>Theme</vt:lpstr>
      </vt:variant>
      <vt:variant>
        <vt:i4>2</vt:i4>
      </vt:variant>
      <vt:variant>
        <vt:lpstr>Embedded OLE Servers</vt:lpstr>
      </vt:variant>
      <vt:variant>
        <vt:i4>1</vt:i4>
      </vt:variant>
      <vt:variant>
        <vt:lpstr>Slide Titles</vt:lpstr>
      </vt:variant>
      <vt:variant>
        <vt:i4>62</vt:i4>
      </vt:variant>
    </vt:vector>
  </HeadingPairs>
  <TitlesOfParts>
    <vt:vector size="77" baseType="lpstr">
      <vt:lpstr>Arial</vt:lpstr>
      <vt:lpstr>Calibri</vt:lpstr>
      <vt:lpstr>Candara</vt:lpstr>
      <vt:lpstr>Century Schoolbook</vt:lpstr>
      <vt:lpstr>Symbol</vt:lpstr>
      <vt:lpstr>Tahoma</vt:lpstr>
      <vt:lpstr>Timenewroman</vt:lpstr>
      <vt:lpstr>Times</vt:lpstr>
      <vt:lpstr>Times New Roman</vt:lpstr>
      <vt:lpstr>VNI-Aptima</vt:lpstr>
      <vt:lpstr>Wingdings</vt:lpstr>
      <vt:lpstr>Wingdings 2</vt:lpstr>
      <vt:lpstr>Oriel</vt:lpstr>
      <vt:lpstr>Waveform</vt:lpstr>
      <vt:lpstr>Clip</vt:lpstr>
      <vt:lpstr>PowerPoint Presentation</vt:lpstr>
      <vt:lpstr>PowerPoint Presentation</vt:lpstr>
      <vt:lpstr>MỤC TIÊU</vt:lpstr>
      <vt:lpstr>PowerPoint Presentation</vt:lpstr>
      <vt:lpstr>I. NHỮNG YẾU TỐ ẢNH HƯỞNG ĐẾN SỰ PHÁT TRIỂN TÂM LÝ CỦA LỨA TUỔI HỌC SINH THPT</vt:lpstr>
      <vt:lpstr>PowerPoint Presentation</vt:lpstr>
      <vt:lpstr>PowerPoint Presentation</vt:lpstr>
      <vt:lpstr>PowerPoint Presentation</vt:lpstr>
      <vt:lpstr>PowerPoint Presentation</vt:lpstr>
      <vt:lpstr>PowerPoint Presentation</vt:lpstr>
      <vt:lpstr>I. NHỮNG YẾU TỐ ẢNH HƯỞNG ĐẾN SỰ PHÁT TRIỂN TÂM LÝ CỦA LỨA TUỔI HỌC SINH THPT</vt:lpstr>
      <vt:lpstr>2. Đặc điểm cơ thể</vt:lpstr>
      <vt:lpstr>2. Đặc điểm cơ thể</vt:lpstr>
      <vt:lpstr>2. Đặc điểm cơ thể</vt:lpstr>
      <vt:lpstr>PowerPoint Presentation</vt:lpstr>
      <vt:lpstr>3. Điều kiện xã hội của sự phát triển </vt:lpstr>
      <vt:lpstr> 3.  Điều kiện xã hội của sự phát triển </vt:lpstr>
      <vt:lpstr>LỰA CHỌN NỘI DUNG DẠY HỌC</vt:lpstr>
      <vt:lpstr>II. HOẠT ĐỘNG HỌC TẬP VÀ SỰ PHÁT TRIỂN TRÍ TUỆ CỦA LỨA TUỔI HỌC SINH THPT </vt:lpstr>
      <vt:lpstr>II. HOẠT ĐỘNG HỌC TẬP VÀ SỰ PHÁT TRIỂN TRÍ TUỆ CỦA LỨA TUỔI HỌC SINH THPT </vt:lpstr>
      <vt:lpstr>II. HOẠT ĐỘNG HỌC TẬP VÀ SỰ PHÁT TRIỂN TRÍ TUỆ CỦA LỨA TUỔI HỌC SINH THPT </vt:lpstr>
      <vt:lpstr>2. Đặc điểm của sự phát triển trí tuệ</vt:lpstr>
      <vt:lpstr>2.  Đặc điểm của sự phát triển trí tuệ</vt:lpstr>
      <vt:lpstr>   III. NHỮNG ĐẶC ĐIỂM NHÂN CÁCH CHỦ YẾU</vt:lpstr>
      <vt:lpstr>PowerPoint Presentation</vt:lpstr>
      <vt:lpstr>2.  Sự hình thành thế giới quan</vt:lpstr>
      <vt:lpstr>3. Giao tiếp và đời sống tình cảm</vt:lpstr>
      <vt:lpstr>PowerPoint Presentation</vt:lpstr>
      <vt:lpstr>PowerPoint Presentation</vt:lpstr>
      <vt:lpstr>IV. HOẠT ĐỘNG LAO ĐỘNG VÀ SỰ LỰA CHỌN NGHỀ NGHIỆP</vt:lpstr>
      <vt:lpstr>IV. HOẠT ĐỘNG LAO ĐỘNG VÀ SỰ LỰA CHỌN NGHỀ NGHIỆP</vt:lpstr>
      <vt:lpstr>V. MỘT SỐ VẤN ĐỀ GIÁO DỤC</vt:lpstr>
      <vt:lpstr>Thảo luận</vt:lpstr>
      <vt:lpstr>PowerPoint Presentation</vt:lpstr>
      <vt:lpstr>PowerPoint Presentation</vt:lpstr>
      <vt:lpstr>PowerPoint Presentation</vt:lpstr>
      <vt:lpstr>PowerPoint Presentation</vt:lpstr>
      <vt:lpstr>PowerPoint Presentation</vt:lpstr>
      <vt:lpstr>SƠ ĐỒ QUÁ TRÌNH GIÁO DỤC</vt:lpstr>
      <vt:lpstr>PowerPoint Presentation</vt:lpstr>
      <vt:lpstr>PowerPoint Presentation</vt:lpstr>
      <vt:lpstr>Quá trình GD là tổ hợp của các quá trình bộ phận </vt:lpstr>
      <vt:lpstr>PowerPoint Presentation</vt:lpstr>
      <vt:lpstr>PowerPoint Presentation</vt:lpstr>
      <vt:lpstr>Mối quan hệ giữa 3 khâu</vt:lpstr>
      <vt:lpstr>Lưu ý khi đánh giá hành vi </vt:lpstr>
      <vt:lpstr>PowerPoint Presentation</vt:lpstr>
      <vt:lpstr>Kết luận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Chuyên đề 1</dc:title>
  <dc:creator>Khanh Ngoc</dc:creator>
  <cp:lastModifiedBy>LE TAT DAT</cp:lastModifiedBy>
  <cp:revision>487</cp:revision>
  <cp:lastPrinted>2014-07-31T00:09:37Z</cp:lastPrinted>
  <dcterms:created xsi:type="dcterms:W3CDTF">2011-06-18T21:57:15Z</dcterms:created>
  <dcterms:modified xsi:type="dcterms:W3CDTF">2015-08-21T12:18:12Z</dcterms:modified>
</cp:coreProperties>
</file>